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B_C43162D5.xml" ContentType="application/vnd.ms-powerpoint.comments+xml"/>
  <Override PartName="/ppt/comments/modernComment_11D_C8BD2BB3.xml" ContentType="application/vnd.ms-powerpoint.comments+xml"/>
  <Override PartName="/ppt/comments/modernComment_120_1A57119E.xml" ContentType="application/vnd.ms-powerpoint.comments+xml"/>
  <Override PartName="/ppt/comments/modernComment_129_99FD2AB4.xml" ContentType="application/vnd.ms-powerpoint.comment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36"/>
  </p:notesMasterIdLst>
  <p:handoutMasterIdLst>
    <p:handoutMasterId r:id="rId37"/>
  </p:handoutMasterIdLst>
  <p:sldIdLst>
    <p:sldId id="266" r:id="rId5"/>
    <p:sldId id="268" r:id="rId6"/>
    <p:sldId id="270" r:id="rId7"/>
    <p:sldId id="269"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7" r:id="rId28"/>
    <p:sldId id="293" r:id="rId29"/>
    <p:sldId id="291" r:id="rId30"/>
    <p:sldId id="290" r:id="rId31"/>
    <p:sldId id="292" r:id="rId32"/>
    <p:sldId id="295" r:id="rId33"/>
    <p:sldId id="296" r:id="rId34"/>
    <p:sldId id="294" r:id="rId35"/>
  </p:sldIdLst>
  <p:sldSz cx="6858000" cy="9144000" type="screen4x3"/>
  <p:notesSz cx="6735763" cy="9866313"/>
  <p:defaultTextStyle>
    <a:defPPr>
      <a:defRPr lang="fr-FR"/>
    </a:defPPr>
    <a:lvl1pPr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itchFamily="48" charset="-128"/>
        <a:cs typeface="+mn-cs"/>
      </a:defRPr>
    </a:lvl1pPr>
    <a:lvl2pPr marL="4572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itchFamily="48" charset="-128"/>
        <a:cs typeface="+mn-cs"/>
      </a:defRPr>
    </a:lvl2pPr>
    <a:lvl3pPr marL="9144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itchFamily="48" charset="-128"/>
        <a:cs typeface="+mn-cs"/>
      </a:defRPr>
    </a:lvl3pPr>
    <a:lvl4pPr marL="13716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itchFamily="48" charset="-128"/>
        <a:cs typeface="+mn-cs"/>
      </a:defRPr>
    </a:lvl4pPr>
    <a:lvl5pPr marL="1828800" algn="l" rtl="0" eaLnBrk="0" fontAlgn="base" hangingPunct="0">
      <a:spcBef>
        <a:spcPct val="0"/>
      </a:spcBef>
      <a:spcAft>
        <a:spcPct val="0"/>
      </a:spcAft>
      <a:defRPr sz="2400" kern="1200" baseline="-25000">
        <a:solidFill>
          <a:schemeClr val="tx1"/>
        </a:solidFill>
        <a:latin typeface="Arial" panose="020B0604020202020204" pitchFamily="34" charset="0"/>
        <a:ea typeface="ヒラギノ角ゴ Pro W3" pitchFamily="48" charset="-128"/>
        <a:cs typeface="+mn-cs"/>
      </a:defRPr>
    </a:lvl5pPr>
    <a:lvl6pPr marL="2286000" algn="l" defTabSz="914400" rtl="0" eaLnBrk="1" latinLnBrk="0" hangingPunct="1">
      <a:defRPr sz="2400" kern="1200" baseline="-25000">
        <a:solidFill>
          <a:schemeClr val="tx1"/>
        </a:solidFill>
        <a:latin typeface="Arial" panose="020B0604020202020204" pitchFamily="34" charset="0"/>
        <a:ea typeface="ヒラギノ角ゴ Pro W3" pitchFamily="48" charset="-128"/>
        <a:cs typeface="+mn-cs"/>
      </a:defRPr>
    </a:lvl6pPr>
    <a:lvl7pPr marL="2743200" algn="l" defTabSz="914400" rtl="0" eaLnBrk="1" latinLnBrk="0" hangingPunct="1">
      <a:defRPr sz="2400" kern="1200" baseline="-25000">
        <a:solidFill>
          <a:schemeClr val="tx1"/>
        </a:solidFill>
        <a:latin typeface="Arial" panose="020B0604020202020204" pitchFamily="34" charset="0"/>
        <a:ea typeface="ヒラギノ角ゴ Pro W3" pitchFamily="48" charset="-128"/>
        <a:cs typeface="+mn-cs"/>
      </a:defRPr>
    </a:lvl7pPr>
    <a:lvl8pPr marL="3200400" algn="l" defTabSz="914400" rtl="0" eaLnBrk="1" latinLnBrk="0" hangingPunct="1">
      <a:defRPr sz="2400" kern="1200" baseline="-25000">
        <a:solidFill>
          <a:schemeClr val="tx1"/>
        </a:solidFill>
        <a:latin typeface="Arial" panose="020B0604020202020204" pitchFamily="34" charset="0"/>
        <a:ea typeface="ヒラギノ角ゴ Pro W3" pitchFamily="48" charset="-128"/>
        <a:cs typeface="+mn-cs"/>
      </a:defRPr>
    </a:lvl8pPr>
    <a:lvl9pPr marL="3657600" algn="l" defTabSz="914400" rtl="0" eaLnBrk="1" latinLnBrk="0" hangingPunct="1">
      <a:defRPr sz="2400" kern="1200" baseline="-25000">
        <a:solidFill>
          <a:schemeClr val="tx1"/>
        </a:solidFill>
        <a:latin typeface="Arial" panose="020B0604020202020204" pitchFamily="34" charset="0"/>
        <a:ea typeface="ヒラギノ角ゴ Pro W3" pitchFamily="48" charset="-128"/>
        <a:cs typeface="+mn-cs"/>
      </a:defRPr>
    </a:lvl9pPr>
  </p:defaultTextStyle>
  <p:extLst>
    <p:ext uri="{EFAFB233-063F-42B5-8137-9DF3F51BA10A}">
      <p15:sldGuideLst xmlns:p15="http://schemas.microsoft.com/office/powerpoint/2012/main">
        <p15:guide id="1" orient="horz" pos="2880" userDrawn="1">
          <p15:clr>
            <a:srgbClr val="A4A3A4"/>
          </p15:clr>
        </p15:guide>
        <p15:guide id="2" pos="6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E0905E-8276-3C26-C573-5534511914CE}" name="SARRAIL-BRASSENS Fanny" initials="SBF" userId="S::fsarrailbrassens.laligue@ufolep-usep.fr::8c44ab4c-a039-4184-942b-c2a25122c8eb" providerId="AD"/>
  <p188:author id="{E86DA5ED-EAE0-B1A5-250C-280388436023}" name="SARRAIL-BRASSENS Fanny" initials="SBF" userId="S::fsarrailbrassens.laligue@ufolep.org::8c44ab4c-a039-4184-942b-c2a25122c8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3388"/>
    <a:srgbClr val="DB81BB"/>
    <a:srgbClr val="DEBE00"/>
    <a:srgbClr val="EE8019"/>
    <a:srgbClr val="811A7B"/>
    <a:srgbClr val="EDC1DD"/>
    <a:srgbClr val="FAD600"/>
    <a:srgbClr val="B89E00"/>
    <a:srgbClr val="FAD900"/>
    <a:srgbClr val="F290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C9F8FB-E496-4FAA-B67E-CAE9EBD46C9F}" v="4" dt="2023-06-20T14:28:22.511"/>
    <p1510:client id="{E5379501-AFEA-41DA-BF1C-15CBBCC71836}" v="1" dt="2023-06-27T13:28:15.63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648"/>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BEAURE" userId="1c0b9eef-a973-4d63-b160-27d97e57f24d" providerId="ADAL" clId="{54AC9F71-48D3-5A40-B32C-E3FF2F1BE83A}"/>
    <pc:docChg chg="undo custSel modSld">
      <pc:chgData name="Marie BEAURE" userId="1c0b9eef-a973-4d63-b160-27d97e57f24d" providerId="ADAL" clId="{54AC9F71-48D3-5A40-B32C-E3FF2F1BE83A}" dt="2023-06-21T09:17:42.662" v="40" actId="20577"/>
      <pc:docMkLst>
        <pc:docMk/>
      </pc:docMkLst>
      <pc:sldChg chg="modSp mod">
        <pc:chgData name="Marie BEAURE" userId="1c0b9eef-a973-4d63-b160-27d97e57f24d" providerId="ADAL" clId="{54AC9F71-48D3-5A40-B32C-E3FF2F1BE83A}" dt="2023-06-21T08:50:56.980" v="1" actId="242"/>
        <pc:sldMkLst>
          <pc:docMk/>
          <pc:sldMk cId="2285072610" sldId="268"/>
        </pc:sldMkLst>
        <pc:spChg chg="mod">
          <ac:chgData name="Marie BEAURE" userId="1c0b9eef-a973-4d63-b160-27d97e57f24d" providerId="ADAL" clId="{54AC9F71-48D3-5A40-B32C-E3FF2F1BE83A}" dt="2023-06-21T08:50:56.980" v="1" actId="242"/>
          <ac:spMkLst>
            <pc:docMk/>
            <pc:sldMk cId="2285072610" sldId="268"/>
            <ac:spMk id="10" creationId="{5A847106-3EE4-462A-8ED6-2EAE0160453B}"/>
          </ac:spMkLst>
        </pc:spChg>
      </pc:sldChg>
      <pc:sldChg chg="modSp mod">
        <pc:chgData name="Marie BEAURE" userId="1c0b9eef-a973-4d63-b160-27d97e57f24d" providerId="ADAL" clId="{54AC9F71-48D3-5A40-B32C-E3FF2F1BE83A}" dt="2023-06-21T09:02:24.955" v="3" actId="1076"/>
        <pc:sldMkLst>
          <pc:docMk/>
          <pc:sldMk cId="752967976" sldId="275"/>
        </pc:sldMkLst>
        <pc:spChg chg="mod">
          <ac:chgData name="Marie BEAURE" userId="1c0b9eef-a973-4d63-b160-27d97e57f24d" providerId="ADAL" clId="{54AC9F71-48D3-5A40-B32C-E3FF2F1BE83A}" dt="2023-06-21T09:02:24.955" v="3" actId="1076"/>
          <ac:spMkLst>
            <pc:docMk/>
            <pc:sldMk cId="752967976" sldId="275"/>
            <ac:spMk id="6" creationId="{818AA270-B0CA-4D29-804B-9C73422C90E5}"/>
          </ac:spMkLst>
        </pc:spChg>
      </pc:sldChg>
      <pc:sldChg chg="modSp mod">
        <pc:chgData name="Marie BEAURE" userId="1c0b9eef-a973-4d63-b160-27d97e57f24d" providerId="ADAL" clId="{54AC9F71-48D3-5A40-B32C-E3FF2F1BE83A}" dt="2023-06-21T09:10:51.989" v="36" actId="20577"/>
        <pc:sldMkLst>
          <pc:docMk/>
          <pc:sldMk cId="441913758" sldId="288"/>
        </pc:sldMkLst>
        <pc:graphicFrameChg chg="modGraphic">
          <ac:chgData name="Marie BEAURE" userId="1c0b9eef-a973-4d63-b160-27d97e57f24d" providerId="ADAL" clId="{54AC9F71-48D3-5A40-B32C-E3FF2F1BE83A}" dt="2023-06-21T09:10:51.989" v="36" actId="20577"/>
          <ac:graphicFrameMkLst>
            <pc:docMk/>
            <pc:sldMk cId="441913758" sldId="288"/>
            <ac:graphicFrameMk id="15" creationId="{2743C935-BD4A-FBF1-678B-63D47E86F73F}"/>
          </ac:graphicFrameMkLst>
        </pc:graphicFrameChg>
      </pc:sldChg>
      <pc:sldChg chg="modSp mod">
        <pc:chgData name="Marie BEAURE" userId="1c0b9eef-a973-4d63-b160-27d97e57f24d" providerId="ADAL" clId="{54AC9F71-48D3-5A40-B32C-E3FF2F1BE83A}" dt="2023-06-21T09:17:42.662" v="40" actId="20577"/>
        <pc:sldMkLst>
          <pc:docMk/>
          <pc:sldMk cId="2583505588" sldId="297"/>
        </pc:sldMkLst>
        <pc:spChg chg="mod">
          <ac:chgData name="Marie BEAURE" userId="1c0b9eef-a973-4d63-b160-27d97e57f24d" providerId="ADAL" clId="{54AC9F71-48D3-5A40-B32C-E3FF2F1BE83A}" dt="2023-06-21T09:17:42.662" v="40" actId="20577"/>
          <ac:spMkLst>
            <pc:docMk/>
            <pc:sldMk cId="2583505588" sldId="297"/>
            <ac:spMk id="6" creationId="{A212BF11-2655-FD4A-C3A8-273B6EF1BB3F}"/>
          </ac:spMkLst>
        </pc:spChg>
      </pc:sldChg>
    </pc:docChg>
  </pc:docChgLst>
  <pc:docChgLst>
    <pc:chgData name="SARRAIL-BRASSENS Fanny" userId="8c44ab4c-a039-4184-942b-c2a25122c8eb" providerId="ADAL" clId="{E5379501-AFEA-41DA-BF1C-15CBBCC71836}"/>
    <pc:docChg chg="undo custSel addSld modSld">
      <pc:chgData name="SARRAIL-BRASSENS Fanny" userId="8c44ab4c-a039-4184-942b-c2a25122c8eb" providerId="ADAL" clId="{E5379501-AFEA-41DA-BF1C-15CBBCC71836}" dt="2023-06-27T13:28:15.631" v="4069" actId="20577"/>
      <pc:docMkLst>
        <pc:docMk/>
      </pc:docMkLst>
      <pc:sldChg chg="modNotesTx">
        <pc:chgData name="SARRAIL-BRASSENS Fanny" userId="8c44ab4c-a039-4184-942b-c2a25122c8eb" providerId="ADAL" clId="{E5379501-AFEA-41DA-BF1C-15CBBCC71836}" dt="2023-06-27T13:28:15.631" v="4069" actId="20577"/>
        <pc:sldMkLst>
          <pc:docMk/>
          <pc:sldMk cId="62580977" sldId="266"/>
        </pc:sldMkLst>
      </pc:sldChg>
      <pc:sldChg chg="modSp mod">
        <pc:chgData name="SARRAIL-BRASSENS Fanny" userId="8c44ab4c-a039-4184-942b-c2a25122c8eb" providerId="ADAL" clId="{E5379501-AFEA-41DA-BF1C-15CBBCC71836}" dt="2023-06-20T13:32:42.014" v="781" actId="207"/>
        <pc:sldMkLst>
          <pc:docMk/>
          <pc:sldMk cId="2285072610" sldId="268"/>
        </pc:sldMkLst>
        <pc:spChg chg="mod">
          <ac:chgData name="SARRAIL-BRASSENS Fanny" userId="8c44ab4c-a039-4184-942b-c2a25122c8eb" providerId="ADAL" clId="{E5379501-AFEA-41DA-BF1C-15CBBCC71836}" dt="2023-06-20T13:25:59.728" v="724" actId="207"/>
          <ac:spMkLst>
            <pc:docMk/>
            <pc:sldMk cId="2285072610" sldId="268"/>
            <ac:spMk id="5" creationId="{AE556894-CE13-4AE6-B602-EC3D37D168FD}"/>
          </ac:spMkLst>
        </pc:spChg>
        <pc:spChg chg="mod">
          <ac:chgData name="SARRAIL-BRASSENS Fanny" userId="8c44ab4c-a039-4184-942b-c2a25122c8eb" providerId="ADAL" clId="{E5379501-AFEA-41DA-BF1C-15CBBCC71836}" dt="2023-06-20T13:23:12.863" v="648" actId="207"/>
          <ac:spMkLst>
            <pc:docMk/>
            <pc:sldMk cId="2285072610" sldId="268"/>
            <ac:spMk id="6" creationId="{95DE6DE7-9F6D-459F-A4FE-6CD57213C1A0}"/>
          </ac:spMkLst>
        </pc:spChg>
        <pc:spChg chg="mod">
          <ac:chgData name="SARRAIL-BRASSENS Fanny" userId="8c44ab4c-a039-4184-942b-c2a25122c8eb" providerId="ADAL" clId="{E5379501-AFEA-41DA-BF1C-15CBBCC71836}" dt="2023-06-20T13:23:20.933" v="649" actId="207"/>
          <ac:spMkLst>
            <pc:docMk/>
            <pc:sldMk cId="2285072610" sldId="268"/>
            <ac:spMk id="7" creationId="{97B70031-2B25-4D9A-B9B6-91E912054EC3}"/>
          </ac:spMkLst>
        </pc:spChg>
        <pc:spChg chg="mod">
          <ac:chgData name="SARRAIL-BRASSENS Fanny" userId="8c44ab4c-a039-4184-942b-c2a25122c8eb" providerId="ADAL" clId="{E5379501-AFEA-41DA-BF1C-15CBBCC71836}" dt="2023-06-20T13:32:42.014" v="781" actId="207"/>
          <ac:spMkLst>
            <pc:docMk/>
            <pc:sldMk cId="2285072610" sldId="268"/>
            <ac:spMk id="8" creationId="{258D50FF-A503-49FF-A74D-ACDB699261BE}"/>
          </ac:spMkLst>
        </pc:spChg>
        <pc:spChg chg="mod">
          <ac:chgData name="SARRAIL-BRASSENS Fanny" userId="8c44ab4c-a039-4184-942b-c2a25122c8eb" providerId="ADAL" clId="{E5379501-AFEA-41DA-BF1C-15CBBCC71836}" dt="2023-06-20T13:24:10.671" v="655" actId="207"/>
          <ac:spMkLst>
            <pc:docMk/>
            <pc:sldMk cId="2285072610" sldId="268"/>
            <ac:spMk id="9" creationId="{D97E64CD-BD47-4DAA-8407-B1B7669E0619}"/>
          </ac:spMkLst>
        </pc:spChg>
        <pc:spChg chg="mod">
          <ac:chgData name="SARRAIL-BRASSENS Fanny" userId="8c44ab4c-a039-4184-942b-c2a25122c8eb" providerId="ADAL" clId="{E5379501-AFEA-41DA-BF1C-15CBBCC71836}" dt="2023-06-20T13:23:07.744" v="647" actId="207"/>
          <ac:spMkLst>
            <pc:docMk/>
            <pc:sldMk cId="2285072610" sldId="268"/>
            <ac:spMk id="10" creationId="{5A847106-3EE4-462A-8ED6-2EAE0160453B}"/>
          </ac:spMkLst>
        </pc:spChg>
        <pc:spChg chg="mod">
          <ac:chgData name="SARRAIL-BRASSENS Fanny" userId="8c44ab4c-a039-4184-942b-c2a25122c8eb" providerId="ADAL" clId="{E5379501-AFEA-41DA-BF1C-15CBBCC71836}" dt="2023-06-20T13:23:24.395" v="650" actId="207"/>
          <ac:spMkLst>
            <pc:docMk/>
            <pc:sldMk cId="2285072610" sldId="268"/>
            <ac:spMk id="12" creationId="{96BAC952-272F-4F72-8E25-B7D1F1BD9B65}"/>
          </ac:spMkLst>
        </pc:spChg>
        <pc:spChg chg="mod">
          <ac:chgData name="SARRAIL-BRASSENS Fanny" userId="8c44ab4c-a039-4184-942b-c2a25122c8eb" providerId="ADAL" clId="{E5379501-AFEA-41DA-BF1C-15CBBCC71836}" dt="2023-06-20T13:23:27.025" v="651" actId="207"/>
          <ac:spMkLst>
            <pc:docMk/>
            <pc:sldMk cId="2285072610" sldId="268"/>
            <ac:spMk id="13" creationId="{8D178970-4F5A-4017-A860-C4AEF884C896}"/>
          </ac:spMkLst>
        </pc:spChg>
        <pc:spChg chg="mod">
          <ac:chgData name="SARRAIL-BRASSENS Fanny" userId="8c44ab4c-a039-4184-942b-c2a25122c8eb" providerId="ADAL" clId="{E5379501-AFEA-41DA-BF1C-15CBBCC71836}" dt="2023-06-20T13:32:29.052" v="778" actId="207"/>
          <ac:spMkLst>
            <pc:docMk/>
            <pc:sldMk cId="2285072610" sldId="268"/>
            <ac:spMk id="14" creationId="{BB28531E-AC81-45A7-BD90-E3863B92D7E5}"/>
          </ac:spMkLst>
        </pc:spChg>
        <pc:spChg chg="mod">
          <ac:chgData name="SARRAIL-BRASSENS Fanny" userId="8c44ab4c-a039-4184-942b-c2a25122c8eb" providerId="ADAL" clId="{E5379501-AFEA-41DA-BF1C-15CBBCC71836}" dt="2023-06-20T13:24:05.060" v="654" actId="207"/>
          <ac:spMkLst>
            <pc:docMk/>
            <pc:sldMk cId="2285072610" sldId="268"/>
            <ac:spMk id="15" creationId="{E0D97A82-D916-4646-A2C9-A605B1653885}"/>
          </ac:spMkLst>
        </pc:spChg>
      </pc:sldChg>
      <pc:sldChg chg="modSp mod">
        <pc:chgData name="SARRAIL-BRASSENS Fanny" userId="8c44ab4c-a039-4184-942b-c2a25122c8eb" providerId="ADAL" clId="{E5379501-AFEA-41DA-BF1C-15CBBCC71836}" dt="2023-06-20T13:26:26.552" v="729" actId="207"/>
        <pc:sldMkLst>
          <pc:docMk/>
          <pc:sldMk cId="2854263183" sldId="269"/>
        </pc:sldMkLst>
        <pc:spChg chg="mod">
          <ac:chgData name="SARRAIL-BRASSENS Fanny" userId="8c44ab4c-a039-4184-942b-c2a25122c8eb" providerId="ADAL" clId="{E5379501-AFEA-41DA-BF1C-15CBBCC71836}" dt="2023-06-20T13:26:26.552" v="729" actId="207"/>
          <ac:spMkLst>
            <pc:docMk/>
            <pc:sldMk cId="2854263183" sldId="269"/>
            <ac:spMk id="5" creationId="{73E7AA61-0298-4C96-B65F-C8BF701E8DC2}"/>
          </ac:spMkLst>
        </pc:spChg>
      </pc:sldChg>
      <pc:sldChg chg="modSp mod">
        <pc:chgData name="SARRAIL-BRASSENS Fanny" userId="8c44ab4c-a039-4184-942b-c2a25122c8eb" providerId="ADAL" clId="{E5379501-AFEA-41DA-BF1C-15CBBCC71836}" dt="2023-06-20T13:26:22.755" v="728" actId="207"/>
        <pc:sldMkLst>
          <pc:docMk/>
          <pc:sldMk cId="3798438478" sldId="270"/>
        </pc:sldMkLst>
        <pc:spChg chg="mod">
          <ac:chgData name="SARRAIL-BRASSENS Fanny" userId="8c44ab4c-a039-4184-942b-c2a25122c8eb" providerId="ADAL" clId="{E5379501-AFEA-41DA-BF1C-15CBBCC71836}" dt="2023-06-20T13:26:22.755" v="728" actId="207"/>
          <ac:spMkLst>
            <pc:docMk/>
            <pc:sldMk cId="3798438478" sldId="270"/>
            <ac:spMk id="4" creationId="{D4D46450-ECA0-40DE-9684-797F09AAFC3E}"/>
          </ac:spMkLst>
        </pc:spChg>
        <pc:spChg chg="mod">
          <ac:chgData name="SARRAIL-BRASSENS Fanny" userId="8c44ab4c-a039-4184-942b-c2a25122c8eb" providerId="ADAL" clId="{E5379501-AFEA-41DA-BF1C-15CBBCC71836}" dt="2023-06-20T13:26:13.377" v="725" actId="207"/>
          <ac:spMkLst>
            <pc:docMk/>
            <pc:sldMk cId="3798438478" sldId="270"/>
            <ac:spMk id="5" creationId="{A3BB1807-9423-49FF-AC51-EC7015C02E7F}"/>
          </ac:spMkLst>
        </pc:spChg>
        <pc:spChg chg="mod">
          <ac:chgData name="SARRAIL-BRASSENS Fanny" userId="8c44ab4c-a039-4184-942b-c2a25122c8eb" providerId="ADAL" clId="{E5379501-AFEA-41DA-BF1C-15CBBCC71836}" dt="2023-06-20T13:17:42.398" v="619" actId="6549"/>
          <ac:spMkLst>
            <pc:docMk/>
            <pc:sldMk cId="3798438478" sldId="270"/>
            <ac:spMk id="7" creationId="{2AFAADC7-6B14-4BE7-86F2-23621D1D09C2}"/>
          </ac:spMkLst>
        </pc:spChg>
      </pc:sldChg>
      <pc:sldChg chg="addSp delSp modSp mod">
        <pc:chgData name="SARRAIL-BRASSENS Fanny" userId="8c44ab4c-a039-4184-942b-c2a25122c8eb" providerId="ADAL" clId="{E5379501-AFEA-41DA-BF1C-15CBBCC71836}" dt="2023-06-21T10:21:41.517" v="3627" actId="1076"/>
        <pc:sldMkLst>
          <pc:docMk/>
          <pc:sldMk cId="956965641" sldId="271"/>
        </pc:sldMkLst>
        <pc:spChg chg="mod">
          <ac:chgData name="SARRAIL-BRASSENS Fanny" userId="8c44ab4c-a039-4184-942b-c2a25122c8eb" providerId="ADAL" clId="{E5379501-AFEA-41DA-BF1C-15CBBCC71836}" dt="2023-06-20T13:26:32.814" v="730" actId="207"/>
          <ac:spMkLst>
            <pc:docMk/>
            <pc:sldMk cId="956965641" sldId="271"/>
            <ac:spMk id="4" creationId="{D4D46450-ECA0-40DE-9684-797F09AAFC3E}"/>
          </ac:spMkLst>
        </pc:spChg>
        <pc:spChg chg="mod">
          <ac:chgData name="SARRAIL-BRASSENS Fanny" userId="8c44ab4c-a039-4184-942b-c2a25122c8eb" providerId="ADAL" clId="{E5379501-AFEA-41DA-BF1C-15CBBCC71836}" dt="2023-06-20T13:26:37.885" v="731" actId="207"/>
          <ac:spMkLst>
            <pc:docMk/>
            <pc:sldMk cId="956965641" sldId="271"/>
            <ac:spMk id="5" creationId="{A3BB1807-9423-49FF-AC51-EC7015C02E7F}"/>
          </ac:spMkLst>
        </pc:spChg>
        <pc:spChg chg="mod">
          <ac:chgData name="SARRAIL-BRASSENS Fanny" userId="8c44ab4c-a039-4184-942b-c2a25122c8eb" providerId="ADAL" clId="{E5379501-AFEA-41DA-BF1C-15CBBCC71836}" dt="2023-06-08T15:05:54.281" v="1" actId="20577"/>
          <ac:spMkLst>
            <pc:docMk/>
            <pc:sldMk cId="956965641" sldId="271"/>
            <ac:spMk id="57" creationId="{13C5AD1E-4D67-4416-B4EC-A65504F8D0EF}"/>
          </ac:spMkLst>
        </pc:spChg>
        <pc:picChg chg="add mod">
          <ac:chgData name="SARRAIL-BRASSENS Fanny" userId="8c44ab4c-a039-4184-942b-c2a25122c8eb" providerId="ADAL" clId="{E5379501-AFEA-41DA-BF1C-15CBBCC71836}" dt="2023-06-08T15:18:54.556" v="179" actId="1076"/>
          <ac:picMkLst>
            <pc:docMk/>
            <pc:sldMk cId="956965641" sldId="271"/>
            <ac:picMk id="2" creationId="{6B05C3B9-0D0A-6A6F-1549-81A43028E2CE}"/>
          </ac:picMkLst>
        </pc:picChg>
        <pc:picChg chg="add mod">
          <ac:chgData name="SARRAIL-BRASSENS Fanny" userId="8c44ab4c-a039-4184-942b-c2a25122c8eb" providerId="ADAL" clId="{E5379501-AFEA-41DA-BF1C-15CBBCC71836}" dt="2023-06-08T15:18:50.253" v="177" actId="1076"/>
          <ac:picMkLst>
            <pc:docMk/>
            <pc:sldMk cId="956965641" sldId="271"/>
            <ac:picMk id="3" creationId="{5561E0C2-190D-D35A-915A-718BD8E63F4C}"/>
          </ac:picMkLst>
        </pc:picChg>
        <pc:picChg chg="add mod">
          <ac:chgData name="SARRAIL-BRASSENS Fanny" userId="8c44ab4c-a039-4184-942b-c2a25122c8eb" providerId="ADAL" clId="{E5379501-AFEA-41DA-BF1C-15CBBCC71836}" dt="2023-06-08T15:19:00.009" v="180" actId="1076"/>
          <ac:picMkLst>
            <pc:docMk/>
            <pc:sldMk cId="956965641" sldId="271"/>
            <ac:picMk id="6" creationId="{9556561A-CA44-DBC9-95A1-F15FE7A78B61}"/>
          </ac:picMkLst>
        </pc:picChg>
        <pc:picChg chg="del">
          <ac:chgData name="SARRAIL-BRASSENS Fanny" userId="8c44ab4c-a039-4184-942b-c2a25122c8eb" providerId="ADAL" clId="{E5379501-AFEA-41DA-BF1C-15CBBCC71836}" dt="2023-06-08T15:18:47.157" v="176" actId="478"/>
          <ac:picMkLst>
            <pc:docMk/>
            <pc:sldMk cId="956965641" sldId="271"/>
            <ac:picMk id="29" creationId="{B516DBBE-A05E-430F-AEDE-4592F740D680}"/>
          </ac:picMkLst>
        </pc:picChg>
        <pc:picChg chg="del">
          <ac:chgData name="SARRAIL-BRASSENS Fanny" userId="8c44ab4c-a039-4184-942b-c2a25122c8eb" providerId="ADAL" clId="{E5379501-AFEA-41DA-BF1C-15CBBCC71836}" dt="2023-06-08T15:18:51.144" v="178" actId="478"/>
          <ac:picMkLst>
            <pc:docMk/>
            <pc:sldMk cId="956965641" sldId="271"/>
            <ac:picMk id="32" creationId="{2D5728F2-4DD1-4882-BD40-4D973E63E856}"/>
          </ac:picMkLst>
        </pc:picChg>
        <pc:picChg chg="mod">
          <ac:chgData name="SARRAIL-BRASSENS Fanny" userId="8c44ab4c-a039-4184-942b-c2a25122c8eb" providerId="ADAL" clId="{E5379501-AFEA-41DA-BF1C-15CBBCC71836}" dt="2023-06-21T10:21:41.517" v="3627" actId="1076"/>
          <ac:picMkLst>
            <pc:docMk/>
            <pc:sldMk cId="956965641" sldId="271"/>
            <ac:picMk id="45" creationId="{30318017-7608-405E-A5A1-3911BA461991}"/>
          </ac:picMkLst>
        </pc:picChg>
        <pc:cxnChg chg="add mod">
          <ac:chgData name="SARRAIL-BRASSENS Fanny" userId="8c44ab4c-a039-4184-942b-c2a25122c8eb" providerId="ADAL" clId="{E5379501-AFEA-41DA-BF1C-15CBBCC71836}" dt="2023-06-08T15:19:05.063" v="181"/>
          <ac:cxnSpMkLst>
            <pc:docMk/>
            <pc:sldMk cId="956965641" sldId="271"/>
            <ac:cxnSpMk id="7" creationId="{C22AEDB7-CC7E-654E-7859-7D210689D8A4}"/>
          </ac:cxnSpMkLst>
        </pc:cxnChg>
        <pc:cxnChg chg="mod">
          <ac:chgData name="SARRAIL-BRASSENS Fanny" userId="8c44ab4c-a039-4184-942b-c2a25122c8eb" providerId="ADAL" clId="{E5379501-AFEA-41DA-BF1C-15CBBCC71836}" dt="2023-06-08T15:19:14.203" v="184" actId="14100"/>
          <ac:cxnSpMkLst>
            <pc:docMk/>
            <pc:sldMk cId="956965641" sldId="271"/>
            <ac:cxnSpMk id="37" creationId="{4E49900C-0257-47B7-980E-9338A3370A2E}"/>
          </ac:cxnSpMkLst>
        </pc:cxnChg>
      </pc:sldChg>
      <pc:sldChg chg="modSp mod">
        <pc:chgData name="SARRAIL-BRASSENS Fanny" userId="8c44ab4c-a039-4184-942b-c2a25122c8eb" providerId="ADAL" clId="{E5379501-AFEA-41DA-BF1C-15CBBCC71836}" dt="2023-06-20T13:27:37.561" v="740" actId="207"/>
        <pc:sldMkLst>
          <pc:docMk/>
          <pc:sldMk cId="3250773741" sldId="272"/>
        </pc:sldMkLst>
        <pc:spChg chg="mod">
          <ac:chgData name="SARRAIL-BRASSENS Fanny" userId="8c44ab4c-a039-4184-942b-c2a25122c8eb" providerId="ADAL" clId="{E5379501-AFEA-41DA-BF1C-15CBBCC71836}" dt="2023-06-20T13:19:37.958" v="642" actId="20577"/>
          <ac:spMkLst>
            <pc:docMk/>
            <pc:sldMk cId="3250773741" sldId="272"/>
            <ac:spMk id="15" creationId="{9740EAEB-F4D8-450A-9FCC-9553B9F96F3D}"/>
          </ac:spMkLst>
        </pc:spChg>
        <pc:spChg chg="mod">
          <ac:chgData name="SARRAIL-BRASSENS Fanny" userId="8c44ab4c-a039-4184-942b-c2a25122c8eb" providerId="ADAL" clId="{E5379501-AFEA-41DA-BF1C-15CBBCC71836}" dt="2023-06-20T13:19:26.239" v="631" actId="1076"/>
          <ac:spMkLst>
            <pc:docMk/>
            <pc:sldMk cId="3250773741" sldId="272"/>
            <ac:spMk id="21" creationId="{CA81AE73-4EFC-4D46-99E8-5393263800C9}"/>
          </ac:spMkLst>
        </pc:spChg>
        <pc:spChg chg="mod">
          <ac:chgData name="SARRAIL-BRASSENS Fanny" userId="8c44ab4c-a039-4184-942b-c2a25122c8eb" providerId="ADAL" clId="{E5379501-AFEA-41DA-BF1C-15CBBCC71836}" dt="2023-06-20T13:19:28.421" v="632" actId="6549"/>
          <ac:spMkLst>
            <pc:docMk/>
            <pc:sldMk cId="3250773741" sldId="272"/>
            <ac:spMk id="22" creationId="{FDE8DC5C-379F-4C04-8D98-F433A223534E}"/>
          </ac:spMkLst>
        </pc:spChg>
        <pc:picChg chg="mod">
          <ac:chgData name="SARRAIL-BRASSENS Fanny" userId="8c44ab4c-a039-4184-942b-c2a25122c8eb" providerId="ADAL" clId="{E5379501-AFEA-41DA-BF1C-15CBBCC71836}" dt="2023-06-20T13:27:13.622" v="737" actId="207"/>
          <ac:picMkLst>
            <pc:docMk/>
            <pc:sldMk cId="3250773741" sldId="272"/>
            <ac:picMk id="7" creationId="{DE0F6B44-59B9-49FA-B19A-DC79C6F66FE1}"/>
          </ac:picMkLst>
        </pc:picChg>
        <pc:picChg chg="mod">
          <ac:chgData name="SARRAIL-BRASSENS Fanny" userId="8c44ab4c-a039-4184-942b-c2a25122c8eb" providerId="ADAL" clId="{E5379501-AFEA-41DA-BF1C-15CBBCC71836}" dt="2023-06-20T13:27:29.492" v="738" actId="207"/>
          <ac:picMkLst>
            <pc:docMk/>
            <pc:sldMk cId="3250773741" sldId="272"/>
            <ac:picMk id="9" creationId="{9215D1F2-CC73-4665-B8C7-E837F8F870FF}"/>
          </ac:picMkLst>
        </pc:picChg>
        <pc:picChg chg="mod">
          <ac:chgData name="SARRAIL-BRASSENS Fanny" userId="8c44ab4c-a039-4184-942b-c2a25122c8eb" providerId="ADAL" clId="{E5379501-AFEA-41DA-BF1C-15CBBCC71836}" dt="2023-06-20T13:27:33.897" v="739" actId="207"/>
          <ac:picMkLst>
            <pc:docMk/>
            <pc:sldMk cId="3250773741" sldId="272"/>
            <ac:picMk id="11" creationId="{157A247C-F186-4D09-B895-9EF86066A520}"/>
          </ac:picMkLst>
        </pc:picChg>
        <pc:picChg chg="mod">
          <ac:chgData name="SARRAIL-BRASSENS Fanny" userId="8c44ab4c-a039-4184-942b-c2a25122c8eb" providerId="ADAL" clId="{E5379501-AFEA-41DA-BF1C-15CBBCC71836}" dt="2023-06-20T13:27:37.561" v="740" actId="207"/>
          <ac:picMkLst>
            <pc:docMk/>
            <pc:sldMk cId="3250773741" sldId="272"/>
            <ac:picMk id="13" creationId="{621C371E-65F7-4424-9131-06B726338CD6}"/>
          </ac:picMkLst>
        </pc:picChg>
      </pc:sldChg>
      <pc:sldChg chg="modSp mod">
        <pc:chgData name="SARRAIL-BRASSENS Fanny" userId="8c44ab4c-a039-4184-942b-c2a25122c8eb" providerId="ADAL" clId="{E5379501-AFEA-41DA-BF1C-15CBBCC71836}" dt="2023-06-20T13:27:43.630" v="741" actId="207"/>
        <pc:sldMkLst>
          <pc:docMk/>
          <pc:sldMk cId="1054526838" sldId="273"/>
        </pc:sldMkLst>
        <pc:picChg chg="mod">
          <ac:chgData name="SARRAIL-BRASSENS Fanny" userId="8c44ab4c-a039-4184-942b-c2a25122c8eb" providerId="ADAL" clId="{E5379501-AFEA-41DA-BF1C-15CBBCC71836}" dt="2023-06-20T13:26:49.482" v="732" actId="207"/>
          <ac:picMkLst>
            <pc:docMk/>
            <pc:sldMk cId="1054526838" sldId="273"/>
            <ac:picMk id="7" creationId="{9A0310D9-FB88-4E15-AC85-F7E9952767B8}"/>
          </ac:picMkLst>
        </pc:picChg>
        <pc:picChg chg="mod">
          <ac:chgData name="SARRAIL-BRASSENS Fanny" userId="8c44ab4c-a039-4184-942b-c2a25122c8eb" providerId="ADAL" clId="{E5379501-AFEA-41DA-BF1C-15CBBCC71836}" dt="2023-06-20T13:27:43.630" v="741" actId="207"/>
          <ac:picMkLst>
            <pc:docMk/>
            <pc:sldMk cId="1054526838" sldId="273"/>
            <ac:picMk id="10" creationId="{C9E780F5-3B55-481B-B4C8-F06FEB760078}"/>
          </ac:picMkLst>
        </pc:picChg>
      </pc:sldChg>
      <pc:sldChg chg="modSp mod">
        <pc:chgData name="SARRAIL-BRASSENS Fanny" userId="8c44ab4c-a039-4184-942b-c2a25122c8eb" providerId="ADAL" clId="{E5379501-AFEA-41DA-BF1C-15CBBCC71836}" dt="2023-06-20T13:27:48.778" v="742" actId="207"/>
        <pc:sldMkLst>
          <pc:docMk/>
          <pc:sldMk cId="118700419" sldId="274"/>
        </pc:sldMkLst>
        <pc:picChg chg="mod">
          <ac:chgData name="SARRAIL-BRASSENS Fanny" userId="8c44ab4c-a039-4184-942b-c2a25122c8eb" providerId="ADAL" clId="{E5379501-AFEA-41DA-BF1C-15CBBCC71836}" dt="2023-06-20T13:27:02.690" v="735" actId="207"/>
          <ac:picMkLst>
            <pc:docMk/>
            <pc:sldMk cId="118700419" sldId="274"/>
            <ac:picMk id="8" creationId="{02573985-9DFA-4337-A209-43F6ED65FB2A}"/>
          </ac:picMkLst>
        </pc:picChg>
        <pc:picChg chg="mod">
          <ac:chgData name="SARRAIL-BRASSENS Fanny" userId="8c44ab4c-a039-4184-942b-c2a25122c8eb" providerId="ADAL" clId="{E5379501-AFEA-41DA-BF1C-15CBBCC71836}" dt="2023-06-20T13:27:48.778" v="742" actId="207"/>
          <ac:picMkLst>
            <pc:docMk/>
            <pc:sldMk cId="118700419" sldId="274"/>
            <ac:picMk id="11" creationId="{BEF3B3F4-ED24-45AB-AA8D-5ED4CCE512DA}"/>
          </ac:picMkLst>
        </pc:picChg>
      </pc:sldChg>
      <pc:sldChg chg="modSp mod">
        <pc:chgData name="SARRAIL-BRASSENS Fanny" userId="8c44ab4c-a039-4184-942b-c2a25122c8eb" providerId="ADAL" clId="{E5379501-AFEA-41DA-BF1C-15CBBCC71836}" dt="2023-06-20T13:28:16.843" v="749" actId="207"/>
        <pc:sldMkLst>
          <pc:docMk/>
          <pc:sldMk cId="752967976" sldId="275"/>
        </pc:sldMkLst>
        <pc:spChg chg="mod">
          <ac:chgData name="SARRAIL-BRASSENS Fanny" userId="8c44ab4c-a039-4184-942b-c2a25122c8eb" providerId="ADAL" clId="{E5379501-AFEA-41DA-BF1C-15CBBCC71836}" dt="2023-06-20T13:28:16.843" v="749" actId="207"/>
          <ac:spMkLst>
            <pc:docMk/>
            <pc:sldMk cId="752967976" sldId="275"/>
            <ac:spMk id="6" creationId="{818AA270-B0CA-4D29-804B-9C73422C90E5}"/>
          </ac:spMkLst>
        </pc:spChg>
        <pc:spChg chg="mod">
          <ac:chgData name="SARRAIL-BRASSENS Fanny" userId="8c44ab4c-a039-4184-942b-c2a25122c8eb" providerId="ADAL" clId="{E5379501-AFEA-41DA-BF1C-15CBBCC71836}" dt="2023-06-08T15:06:19.258" v="2" actId="33524"/>
          <ac:spMkLst>
            <pc:docMk/>
            <pc:sldMk cId="752967976" sldId="275"/>
            <ac:spMk id="10" creationId="{983D91B5-D325-455C-898F-65EA4C13E024}"/>
          </ac:spMkLst>
        </pc:spChg>
      </pc:sldChg>
      <pc:sldChg chg="modSp mod">
        <pc:chgData name="SARRAIL-BRASSENS Fanny" userId="8c44ab4c-a039-4184-942b-c2a25122c8eb" providerId="ADAL" clId="{E5379501-AFEA-41DA-BF1C-15CBBCC71836}" dt="2023-06-20T13:28:22.460" v="750" actId="207"/>
        <pc:sldMkLst>
          <pc:docMk/>
          <pc:sldMk cId="1260221703" sldId="276"/>
        </pc:sldMkLst>
        <pc:spChg chg="mod">
          <ac:chgData name="SARRAIL-BRASSENS Fanny" userId="8c44ab4c-a039-4184-942b-c2a25122c8eb" providerId="ADAL" clId="{E5379501-AFEA-41DA-BF1C-15CBBCC71836}" dt="2023-06-20T13:28:22.460" v="750" actId="207"/>
          <ac:spMkLst>
            <pc:docMk/>
            <pc:sldMk cId="1260221703" sldId="276"/>
            <ac:spMk id="6" creationId="{818AA270-B0CA-4D29-804B-9C73422C90E5}"/>
          </ac:spMkLst>
        </pc:spChg>
      </pc:sldChg>
      <pc:sldChg chg="modSp mod">
        <pc:chgData name="SARRAIL-BRASSENS Fanny" userId="8c44ab4c-a039-4184-942b-c2a25122c8eb" providerId="ADAL" clId="{E5379501-AFEA-41DA-BF1C-15CBBCC71836}" dt="2023-06-20T13:33:00.877" v="785" actId="207"/>
        <pc:sldMkLst>
          <pc:docMk/>
          <pc:sldMk cId="1739499823" sldId="277"/>
        </pc:sldMkLst>
        <pc:spChg chg="mod">
          <ac:chgData name="SARRAIL-BRASSENS Fanny" userId="8c44ab4c-a039-4184-942b-c2a25122c8eb" providerId="ADAL" clId="{E5379501-AFEA-41DA-BF1C-15CBBCC71836}" dt="2023-06-20T13:33:00.877" v="785" actId="207"/>
          <ac:spMkLst>
            <pc:docMk/>
            <pc:sldMk cId="1739499823" sldId="277"/>
            <ac:spMk id="4" creationId="{D4D46450-ECA0-40DE-9684-797F09AAFC3E}"/>
          </ac:spMkLst>
        </pc:spChg>
        <pc:spChg chg="mod">
          <ac:chgData name="SARRAIL-BRASSENS Fanny" userId="8c44ab4c-a039-4184-942b-c2a25122c8eb" providerId="ADAL" clId="{E5379501-AFEA-41DA-BF1C-15CBBCC71836}" dt="2023-06-20T13:32:58.731" v="784" actId="207"/>
          <ac:spMkLst>
            <pc:docMk/>
            <pc:sldMk cId="1739499823" sldId="277"/>
            <ac:spMk id="5" creationId="{A3BB1807-9423-49FF-AC51-EC7015C02E7F}"/>
          </ac:spMkLst>
        </pc:spChg>
        <pc:spChg chg="mod">
          <ac:chgData name="SARRAIL-BRASSENS Fanny" userId="8c44ab4c-a039-4184-942b-c2a25122c8eb" providerId="ADAL" clId="{E5379501-AFEA-41DA-BF1C-15CBBCC71836}" dt="2023-06-20T13:31:26.965" v="774" actId="20577"/>
          <ac:spMkLst>
            <pc:docMk/>
            <pc:sldMk cId="1739499823" sldId="277"/>
            <ac:spMk id="41" creationId="{A6C83185-BB29-4536-A84E-08146D6C6F50}"/>
          </ac:spMkLst>
        </pc:spChg>
        <pc:spChg chg="mod">
          <ac:chgData name="SARRAIL-BRASSENS Fanny" userId="8c44ab4c-a039-4184-942b-c2a25122c8eb" providerId="ADAL" clId="{E5379501-AFEA-41DA-BF1C-15CBBCC71836}" dt="2023-06-20T13:29:06.982" v="753" actId="207"/>
          <ac:spMkLst>
            <pc:docMk/>
            <pc:sldMk cId="1739499823" sldId="277"/>
            <ac:spMk id="43" creationId="{72A25BF0-6D50-4331-A7E2-D290E95A24E1}"/>
          </ac:spMkLst>
        </pc:spChg>
        <pc:spChg chg="mod">
          <ac:chgData name="SARRAIL-BRASSENS Fanny" userId="8c44ab4c-a039-4184-942b-c2a25122c8eb" providerId="ADAL" clId="{E5379501-AFEA-41DA-BF1C-15CBBCC71836}" dt="2023-06-20T13:30:45.867" v="766" actId="2085"/>
          <ac:spMkLst>
            <pc:docMk/>
            <pc:sldMk cId="1739499823" sldId="277"/>
            <ac:spMk id="46" creationId="{6BB7ED11-07C3-4F2E-A41C-7D7273898937}"/>
          </ac:spMkLst>
        </pc:spChg>
        <pc:spChg chg="mod">
          <ac:chgData name="SARRAIL-BRASSENS Fanny" userId="8c44ab4c-a039-4184-942b-c2a25122c8eb" providerId="ADAL" clId="{E5379501-AFEA-41DA-BF1C-15CBBCC71836}" dt="2023-06-20T13:29:13.524" v="754" actId="207"/>
          <ac:spMkLst>
            <pc:docMk/>
            <pc:sldMk cId="1739499823" sldId="277"/>
            <ac:spMk id="49" creationId="{ADC889BF-4D1D-4D93-BBC7-2BD3AB32738B}"/>
          </ac:spMkLst>
        </pc:spChg>
        <pc:spChg chg="mod">
          <ac:chgData name="SARRAIL-BRASSENS Fanny" userId="8c44ab4c-a039-4184-942b-c2a25122c8eb" providerId="ADAL" clId="{E5379501-AFEA-41DA-BF1C-15CBBCC71836}" dt="2023-06-20T13:29:18.256" v="755" actId="207"/>
          <ac:spMkLst>
            <pc:docMk/>
            <pc:sldMk cId="1739499823" sldId="277"/>
            <ac:spMk id="53" creationId="{5027B4C2-D87E-49B5-BF9E-B479B4B5C56A}"/>
          </ac:spMkLst>
        </pc:spChg>
      </pc:sldChg>
      <pc:sldChg chg="modSp mod">
        <pc:chgData name="SARRAIL-BRASSENS Fanny" userId="8c44ab4c-a039-4184-942b-c2a25122c8eb" providerId="ADAL" clId="{E5379501-AFEA-41DA-BF1C-15CBBCC71836}" dt="2023-06-20T13:33:05.554" v="786" actId="207"/>
        <pc:sldMkLst>
          <pc:docMk/>
          <pc:sldMk cId="489068277" sldId="278"/>
        </pc:sldMkLst>
        <pc:spChg chg="mod">
          <ac:chgData name="SARRAIL-BRASSENS Fanny" userId="8c44ab4c-a039-4184-942b-c2a25122c8eb" providerId="ADAL" clId="{E5379501-AFEA-41DA-BF1C-15CBBCC71836}" dt="2023-06-20T13:30:20.469" v="761" actId="2085"/>
          <ac:spMkLst>
            <pc:docMk/>
            <pc:sldMk cId="489068277" sldId="278"/>
            <ac:spMk id="5" creationId="{4B8BF82A-0F87-47D9-905B-5058156B6AA3}"/>
          </ac:spMkLst>
        </pc:spChg>
        <pc:spChg chg="mod">
          <ac:chgData name="SARRAIL-BRASSENS Fanny" userId="8c44ab4c-a039-4184-942b-c2a25122c8eb" providerId="ADAL" clId="{E5379501-AFEA-41DA-BF1C-15CBBCC71836}" dt="2023-06-20T13:30:30.504" v="764" actId="2085"/>
          <ac:spMkLst>
            <pc:docMk/>
            <pc:sldMk cId="489068277" sldId="278"/>
            <ac:spMk id="6" creationId="{1764D8E8-CB20-4FF8-ACFE-F72BD73ACC66}"/>
          </ac:spMkLst>
        </pc:spChg>
        <pc:spChg chg="mod">
          <ac:chgData name="SARRAIL-BRASSENS Fanny" userId="8c44ab4c-a039-4184-942b-c2a25122c8eb" providerId="ADAL" clId="{E5379501-AFEA-41DA-BF1C-15CBBCC71836}" dt="2023-06-20T13:30:28.607" v="763" actId="2085"/>
          <ac:spMkLst>
            <pc:docMk/>
            <pc:sldMk cId="489068277" sldId="278"/>
            <ac:spMk id="7" creationId="{21BD8C6D-48B5-4B56-8559-3BE46E71F5CA}"/>
          </ac:spMkLst>
        </pc:spChg>
        <pc:spChg chg="mod">
          <ac:chgData name="SARRAIL-BRASSENS Fanny" userId="8c44ab4c-a039-4184-942b-c2a25122c8eb" providerId="ADAL" clId="{E5379501-AFEA-41DA-BF1C-15CBBCC71836}" dt="2023-06-20T13:33:05.554" v="786" actId="207"/>
          <ac:spMkLst>
            <pc:docMk/>
            <pc:sldMk cId="489068277" sldId="278"/>
            <ac:spMk id="8" creationId="{94846EA2-4ED4-48E5-99D4-62570480708B}"/>
          </ac:spMkLst>
        </pc:spChg>
      </pc:sldChg>
      <pc:sldChg chg="modSp mod">
        <pc:chgData name="SARRAIL-BRASSENS Fanny" userId="8c44ab4c-a039-4184-942b-c2a25122c8eb" providerId="ADAL" clId="{E5379501-AFEA-41DA-BF1C-15CBBCC71836}" dt="2023-06-20T13:34:08.047" v="793" actId="207"/>
        <pc:sldMkLst>
          <pc:docMk/>
          <pc:sldMk cId="1875761004" sldId="279"/>
        </pc:sldMkLst>
        <pc:spChg chg="mod">
          <ac:chgData name="SARRAIL-BRASSENS Fanny" userId="8c44ab4c-a039-4184-942b-c2a25122c8eb" providerId="ADAL" clId="{E5379501-AFEA-41DA-BF1C-15CBBCC71836}" dt="2023-06-20T13:33:20.214" v="787" actId="207"/>
          <ac:spMkLst>
            <pc:docMk/>
            <pc:sldMk cId="1875761004" sldId="279"/>
            <ac:spMk id="4" creationId="{BE6B98F3-FB58-4149-83C8-AFB845E083CD}"/>
          </ac:spMkLst>
        </pc:spChg>
        <pc:spChg chg="mod">
          <ac:chgData name="SARRAIL-BRASSENS Fanny" userId="8c44ab4c-a039-4184-942b-c2a25122c8eb" providerId="ADAL" clId="{E5379501-AFEA-41DA-BF1C-15CBBCC71836}" dt="2023-06-20T13:34:08.047" v="793" actId="207"/>
          <ac:spMkLst>
            <pc:docMk/>
            <pc:sldMk cId="1875761004" sldId="279"/>
            <ac:spMk id="5" creationId="{71C0746F-E22A-4941-9CE8-20604A452499}"/>
          </ac:spMkLst>
        </pc:spChg>
        <pc:spChg chg="mod">
          <ac:chgData name="SARRAIL-BRASSENS Fanny" userId="8c44ab4c-a039-4184-942b-c2a25122c8eb" providerId="ADAL" clId="{E5379501-AFEA-41DA-BF1C-15CBBCC71836}" dt="2023-06-20T13:34:00.568" v="792" actId="207"/>
          <ac:spMkLst>
            <pc:docMk/>
            <pc:sldMk cId="1875761004" sldId="279"/>
            <ac:spMk id="14" creationId="{3D5FC196-4A84-4B35-B39D-995699A8FDC2}"/>
          </ac:spMkLst>
        </pc:spChg>
      </pc:sldChg>
      <pc:sldChg chg="modSp mod">
        <pc:chgData name="SARRAIL-BRASSENS Fanny" userId="8c44ab4c-a039-4184-942b-c2a25122c8eb" providerId="ADAL" clId="{E5379501-AFEA-41DA-BF1C-15CBBCC71836}" dt="2023-06-20T13:39:34.484" v="900" actId="6549"/>
        <pc:sldMkLst>
          <pc:docMk/>
          <pc:sldMk cId="4275352963" sldId="280"/>
        </pc:sldMkLst>
        <pc:spChg chg="mod">
          <ac:chgData name="SARRAIL-BRASSENS Fanny" userId="8c44ab4c-a039-4184-942b-c2a25122c8eb" providerId="ADAL" clId="{E5379501-AFEA-41DA-BF1C-15CBBCC71836}" dt="2023-06-20T13:34:30.118" v="794" actId="207"/>
          <ac:spMkLst>
            <pc:docMk/>
            <pc:sldMk cId="4275352963" sldId="280"/>
            <ac:spMk id="5" creationId="{2657F171-AB50-4724-92CC-A72E7652478B}"/>
          </ac:spMkLst>
        </pc:spChg>
        <pc:spChg chg="mod">
          <ac:chgData name="SARRAIL-BRASSENS Fanny" userId="8c44ab4c-a039-4184-942b-c2a25122c8eb" providerId="ADAL" clId="{E5379501-AFEA-41DA-BF1C-15CBBCC71836}" dt="2023-06-20T13:39:22.514" v="899" actId="20577"/>
          <ac:spMkLst>
            <pc:docMk/>
            <pc:sldMk cId="4275352963" sldId="280"/>
            <ac:spMk id="7" creationId="{20BADB34-9DCA-433B-8F40-765BB5FA6563}"/>
          </ac:spMkLst>
        </pc:spChg>
        <pc:spChg chg="mod">
          <ac:chgData name="SARRAIL-BRASSENS Fanny" userId="8c44ab4c-a039-4184-942b-c2a25122c8eb" providerId="ADAL" clId="{E5379501-AFEA-41DA-BF1C-15CBBCC71836}" dt="2023-06-20T13:35:23.966" v="798" actId="207"/>
          <ac:spMkLst>
            <pc:docMk/>
            <pc:sldMk cId="4275352963" sldId="280"/>
            <ac:spMk id="13" creationId="{672432DD-2C11-45F8-AADB-5416E60F9759}"/>
          </ac:spMkLst>
        </pc:spChg>
        <pc:spChg chg="mod">
          <ac:chgData name="SARRAIL-BRASSENS Fanny" userId="8c44ab4c-a039-4184-942b-c2a25122c8eb" providerId="ADAL" clId="{E5379501-AFEA-41DA-BF1C-15CBBCC71836}" dt="2023-06-20T13:39:34.484" v="900" actId="6549"/>
          <ac:spMkLst>
            <pc:docMk/>
            <pc:sldMk cId="4275352963" sldId="280"/>
            <ac:spMk id="15" creationId="{C4D78DCE-8507-4817-BFA6-5260D37B9244}"/>
          </ac:spMkLst>
        </pc:spChg>
      </pc:sldChg>
      <pc:sldChg chg="modSp mod">
        <pc:chgData name="SARRAIL-BRASSENS Fanny" userId="8c44ab4c-a039-4184-942b-c2a25122c8eb" providerId="ADAL" clId="{E5379501-AFEA-41DA-BF1C-15CBBCC71836}" dt="2023-06-20T13:40:27.299" v="913" actId="20577"/>
        <pc:sldMkLst>
          <pc:docMk/>
          <pc:sldMk cId="694108315" sldId="281"/>
        </pc:sldMkLst>
        <pc:spChg chg="mod">
          <ac:chgData name="SARRAIL-BRASSENS Fanny" userId="8c44ab4c-a039-4184-942b-c2a25122c8eb" providerId="ADAL" clId="{E5379501-AFEA-41DA-BF1C-15CBBCC71836}" dt="2023-06-20T13:35:42.705" v="801" actId="207"/>
          <ac:spMkLst>
            <pc:docMk/>
            <pc:sldMk cId="694108315" sldId="281"/>
            <ac:spMk id="4" creationId="{72CB94F4-6AD4-4F06-91CB-60442D28BFE7}"/>
          </ac:spMkLst>
        </pc:spChg>
        <pc:spChg chg="mod">
          <ac:chgData name="SARRAIL-BRASSENS Fanny" userId="8c44ab4c-a039-4184-942b-c2a25122c8eb" providerId="ADAL" clId="{E5379501-AFEA-41DA-BF1C-15CBBCC71836}" dt="2023-06-20T13:40:27.299" v="913" actId="20577"/>
          <ac:spMkLst>
            <pc:docMk/>
            <pc:sldMk cId="694108315" sldId="281"/>
            <ac:spMk id="7" creationId="{702CEE1B-C2AB-4FC1-885B-0230F497DC3B}"/>
          </ac:spMkLst>
        </pc:spChg>
        <pc:spChg chg="mod">
          <ac:chgData name="SARRAIL-BRASSENS Fanny" userId="8c44ab4c-a039-4184-942b-c2a25122c8eb" providerId="ADAL" clId="{E5379501-AFEA-41DA-BF1C-15CBBCC71836}" dt="2023-06-20T13:36:21.090" v="806" actId="207"/>
          <ac:spMkLst>
            <pc:docMk/>
            <pc:sldMk cId="694108315" sldId="281"/>
            <ac:spMk id="9" creationId="{C5832294-16E9-413F-B3D4-4362983ECCAE}"/>
          </ac:spMkLst>
        </pc:spChg>
      </pc:sldChg>
      <pc:sldChg chg="modSp mod">
        <pc:chgData name="SARRAIL-BRASSENS Fanny" userId="8c44ab4c-a039-4184-942b-c2a25122c8eb" providerId="ADAL" clId="{E5379501-AFEA-41DA-BF1C-15CBBCC71836}" dt="2023-06-20T13:37:44.732" v="815" actId="6549"/>
        <pc:sldMkLst>
          <pc:docMk/>
          <pc:sldMk cId="2729005198" sldId="282"/>
        </pc:sldMkLst>
        <pc:spChg chg="mod">
          <ac:chgData name="SARRAIL-BRASSENS Fanny" userId="8c44ab4c-a039-4184-942b-c2a25122c8eb" providerId="ADAL" clId="{E5379501-AFEA-41DA-BF1C-15CBBCC71836}" dt="2023-06-20T13:36:42.093" v="808" actId="207"/>
          <ac:spMkLst>
            <pc:docMk/>
            <pc:sldMk cId="2729005198" sldId="282"/>
            <ac:spMk id="5" creationId="{7DF4CFF8-8583-4972-9EFF-0F1226D92AB9}"/>
          </ac:spMkLst>
        </pc:spChg>
        <pc:spChg chg="mod">
          <ac:chgData name="SARRAIL-BRASSENS Fanny" userId="8c44ab4c-a039-4184-942b-c2a25122c8eb" providerId="ADAL" clId="{E5379501-AFEA-41DA-BF1C-15CBBCC71836}" dt="2023-06-20T13:37:44.732" v="815" actId="6549"/>
          <ac:spMkLst>
            <pc:docMk/>
            <pc:sldMk cId="2729005198" sldId="282"/>
            <ac:spMk id="10" creationId="{8549E7ED-E4DA-4487-88F8-52159F8D8BEC}"/>
          </ac:spMkLst>
        </pc:spChg>
        <pc:spChg chg="mod">
          <ac:chgData name="SARRAIL-BRASSENS Fanny" userId="8c44ab4c-a039-4184-942b-c2a25122c8eb" providerId="ADAL" clId="{E5379501-AFEA-41DA-BF1C-15CBBCC71836}" dt="2023-06-20T13:37:21.409" v="811" actId="207"/>
          <ac:spMkLst>
            <pc:docMk/>
            <pc:sldMk cId="2729005198" sldId="282"/>
            <ac:spMk id="11" creationId="{9788C90E-7627-4C0D-AC87-7896E0563420}"/>
          </ac:spMkLst>
        </pc:spChg>
      </pc:sldChg>
      <pc:sldChg chg="addSp delSp modSp mod addCm">
        <pc:chgData name="SARRAIL-BRASSENS Fanny" userId="8c44ab4c-a039-4184-942b-c2a25122c8eb" providerId="ADAL" clId="{E5379501-AFEA-41DA-BF1C-15CBBCC71836}" dt="2023-06-20T14:05:35.186" v="1086"/>
        <pc:sldMkLst>
          <pc:docMk/>
          <pc:sldMk cId="3291570901" sldId="283"/>
        </pc:sldMkLst>
        <pc:spChg chg="add del mod">
          <ac:chgData name="SARRAIL-BRASSENS Fanny" userId="8c44ab4c-a039-4184-942b-c2a25122c8eb" providerId="ADAL" clId="{E5379501-AFEA-41DA-BF1C-15CBBCC71836}" dt="2023-06-20T13:56:41.217" v="915" actId="478"/>
          <ac:spMkLst>
            <pc:docMk/>
            <pc:sldMk cId="3291570901" sldId="283"/>
            <ac:spMk id="2" creationId="{CE3A17D6-BC40-2A8E-4E94-57A8F7CBF57C}"/>
          </ac:spMkLst>
        </pc:spChg>
        <pc:spChg chg="mod">
          <ac:chgData name="SARRAIL-BRASSENS Fanny" userId="8c44ab4c-a039-4184-942b-c2a25122c8eb" providerId="ADAL" clId="{E5379501-AFEA-41DA-BF1C-15CBBCC71836}" dt="2023-06-20T14:00:05.827" v="1053" actId="14100"/>
          <ac:spMkLst>
            <pc:docMk/>
            <pc:sldMk cId="3291570901" sldId="283"/>
            <ac:spMk id="4" creationId="{9581C7AB-CDCD-4D35-BDB4-1575CE959109}"/>
          </ac:spMkLst>
        </pc:spChg>
        <pc:spChg chg="mod">
          <ac:chgData name="SARRAIL-BRASSENS Fanny" userId="8c44ab4c-a039-4184-942b-c2a25122c8eb" providerId="ADAL" clId="{E5379501-AFEA-41DA-BF1C-15CBBCC71836}" dt="2023-06-20T14:00:00.115" v="1052" actId="2085"/>
          <ac:spMkLst>
            <pc:docMk/>
            <pc:sldMk cId="3291570901" sldId="283"/>
            <ac:spMk id="5" creationId="{6F238C8C-748C-46E8-9D26-A573A5BACFD0}"/>
          </ac:spMkLst>
        </pc:spChg>
        <pc:spChg chg="mod">
          <ac:chgData name="SARRAIL-BRASSENS Fanny" userId="8c44ab4c-a039-4184-942b-c2a25122c8eb" providerId="ADAL" clId="{E5379501-AFEA-41DA-BF1C-15CBBCC71836}" dt="2023-06-20T14:00:00.115" v="1052" actId="2085"/>
          <ac:spMkLst>
            <pc:docMk/>
            <pc:sldMk cId="3291570901" sldId="283"/>
            <ac:spMk id="6" creationId="{6428D6BE-5A25-4A87-A296-6592F5893EFD}"/>
          </ac:spMkLst>
        </pc:spChg>
        <pc:spChg chg="mod">
          <ac:chgData name="SARRAIL-BRASSENS Fanny" userId="8c44ab4c-a039-4184-942b-c2a25122c8eb" providerId="ADAL" clId="{E5379501-AFEA-41DA-BF1C-15CBBCC71836}" dt="2023-06-20T14:00:00.115" v="1052" actId="2085"/>
          <ac:spMkLst>
            <pc:docMk/>
            <pc:sldMk cId="3291570901" sldId="283"/>
            <ac:spMk id="7" creationId="{C732D692-F18E-4989-95FA-D8163050BD80}"/>
          </ac:spMkLst>
        </pc:spChg>
        <pc:spChg chg="del mod">
          <ac:chgData name="SARRAIL-BRASSENS Fanny" userId="8c44ab4c-a039-4184-942b-c2a25122c8eb" providerId="ADAL" clId="{E5379501-AFEA-41DA-BF1C-15CBBCC71836}" dt="2023-06-20T13:56:45.761" v="917" actId="478"/>
          <ac:spMkLst>
            <pc:docMk/>
            <pc:sldMk cId="3291570901" sldId="283"/>
            <ac:spMk id="8" creationId="{006A09BE-5820-4EDF-9E1F-C8E60F6BECCD}"/>
          </ac:spMkLst>
        </pc:spChg>
        <pc:spChg chg="mod">
          <ac:chgData name="SARRAIL-BRASSENS Fanny" userId="8c44ab4c-a039-4184-942b-c2a25122c8eb" providerId="ADAL" clId="{E5379501-AFEA-41DA-BF1C-15CBBCC71836}" dt="2023-06-20T14:02:33.152" v="1084" actId="1076"/>
          <ac:spMkLst>
            <pc:docMk/>
            <pc:sldMk cId="3291570901" sldId="283"/>
            <ac:spMk id="9" creationId="{BC3B41A7-9084-47AC-A80D-2A653FB2E076}"/>
          </ac:spMkLst>
        </pc:spChg>
        <pc:spChg chg="add mod">
          <ac:chgData name="SARRAIL-BRASSENS Fanny" userId="8c44ab4c-a039-4184-942b-c2a25122c8eb" providerId="ADAL" clId="{E5379501-AFEA-41DA-BF1C-15CBBCC71836}" dt="2023-06-20T14:02:08.135" v="1079" actId="207"/>
          <ac:spMkLst>
            <pc:docMk/>
            <pc:sldMk cId="3291570901" sldId="283"/>
            <ac:spMk id="11" creationId="{D1E8EBD7-640E-0017-2A86-C215EA0AD4F0}"/>
          </ac:spMkLst>
        </pc:spChg>
        <pc:spChg chg="add mod">
          <ac:chgData name="SARRAIL-BRASSENS Fanny" userId="8c44ab4c-a039-4184-942b-c2a25122c8eb" providerId="ADAL" clId="{E5379501-AFEA-41DA-BF1C-15CBBCC71836}" dt="2023-06-20T14:02:12.817" v="1080" actId="207"/>
          <ac:spMkLst>
            <pc:docMk/>
            <pc:sldMk cId="3291570901" sldId="283"/>
            <ac:spMk id="12" creationId="{467A394B-0DAC-D3A5-394D-20F22C4F85E1}"/>
          </ac:spMkLst>
        </pc:spChg>
        <pc:spChg chg="mod">
          <ac:chgData name="SARRAIL-BRASSENS Fanny" userId="8c44ab4c-a039-4184-942b-c2a25122c8eb" providerId="ADAL" clId="{E5379501-AFEA-41DA-BF1C-15CBBCC71836}" dt="2023-06-20T14:02:36.600" v="1085" actId="1076"/>
          <ac:spMkLst>
            <pc:docMk/>
            <pc:sldMk cId="3291570901" sldId="283"/>
            <ac:spMk id="13" creationId="{6E2E72FB-28C8-41E8-8D6A-548E7232994E}"/>
          </ac:spMkLst>
        </pc:spChg>
        <pc:picChg chg="mod">
          <ac:chgData name="SARRAIL-BRASSENS Fanny" userId="8c44ab4c-a039-4184-942b-c2a25122c8eb" providerId="ADAL" clId="{E5379501-AFEA-41DA-BF1C-15CBBCC71836}" dt="2023-06-20T13:59:55.087" v="1051" actId="1035"/>
          <ac:picMkLst>
            <pc:docMk/>
            <pc:sldMk cId="3291570901" sldId="283"/>
            <ac:picMk id="3" creationId="{F71783B9-C6C3-40DA-ABF8-9E76E188AC23}"/>
          </ac:picMkLst>
        </pc:picChg>
        <pc:cxnChg chg="del mod">
          <ac:chgData name="SARRAIL-BRASSENS Fanny" userId="8c44ab4c-a039-4184-942b-c2a25122c8eb" providerId="ADAL" clId="{E5379501-AFEA-41DA-BF1C-15CBBCC71836}" dt="2023-06-20T14:02:23.678" v="1083" actId="478"/>
          <ac:cxnSpMkLst>
            <pc:docMk/>
            <pc:sldMk cId="3291570901" sldId="283"/>
            <ac:cxnSpMk id="10" creationId="{DF497906-7F58-4105-AE50-E61B9CBED6BA}"/>
          </ac:cxnSpMkLst>
        </pc:cxnChg>
        <pc:cxnChg chg="add mod">
          <ac:chgData name="SARRAIL-BRASSENS Fanny" userId="8c44ab4c-a039-4184-942b-c2a25122c8eb" providerId="ADAL" clId="{E5379501-AFEA-41DA-BF1C-15CBBCC71836}" dt="2023-06-20T14:00:57.800" v="1066" actId="14100"/>
          <ac:cxnSpMkLst>
            <pc:docMk/>
            <pc:sldMk cId="3291570901" sldId="283"/>
            <ac:cxnSpMk id="15" creationId="{BA4F2248-0CE3-4A4C-04FB-E1C3AD18A313}"/>
          </ac:cxnSpMkLst>
        </pc:cxnChg>
        <pc:cxnChg chg="add del mod">
          <ac:chgData name="SARRAIL-BRASSENS Fanny" userId="8c44ab4c-a039-4184-942b-c2a25122c8eb" providerId="ADAL" clId="{E5379501-AFEA-41DA-BF1C-15CBBCC71836}" dt="2023-06-20T14:00:27.214" v="1059" actId="478"/>
          <ac:cxnSpMkLst>
            <pc:docMk/>
            <pc:sldMk cId="3291570901" sldId="283"/>
            <ac:cxnSpMk id="16" creationId="{D48C3A58-C752-34BD-DB52-148EBC8A7C72}"/>
          </ac:cxnSpMkLst>
        </pc:cxnChg>
        <pc:cxnChg chg="add mod">
          <ac:chgData name="SARRAIL-BRASSENS Fanny" userId="8c44ab4c-a039-4184-942b-c2a25122c8eb" providerId="ADAL" clId="{E5379501-AFEA-41DA-BF1C-15CBBCC71836}" dt="2023-06-20T14:00:55.060" v="1065" actId="14100"/>
          <ac:cxnSpMkLst>
            <pc:docMk/>
            <pc:sldMk cId="3291570901" sldId="283"/>
            <ac:cxnSpMk id="17" creationId="{7BE4FD06-AAB8-45C0-8236-B5D2DAFF9B3A}"/>
          </ac:cxnSpMkLst>
        </pc:cxnChg>
        <pc:cxnChg chg="add mod">
          <ac:chgData name="SARRAIL-BRASSENS Fanny" userId="8c44ab4c-a039-4184-942b-c2a25122c8eb" providerId="ADAL" clId="{E5379501-AFEA-41DA-BF1C-15CBBCC71836}" dt="2023-06-20T14:01:42.084" v="1076" actId="14100"/>
          <ac:cxnSpMkLst>
            <pc:docMk/>
            <pc:sldMk cId="3291570901" sldId="283"/>
            <ac:cxnSpMk id="20" creationId="{E534182E-F80F-1A34-9814-86AB8CB8227E}"/>
          </ac:cxnSpMkLst>
        </pc:cxnChg>
        <pc:cxnChg chg="add mod">
          <ac:chgData name="SARRAIL-BRASSENS Fanny" userId="8c44ab4c-a039-4184-942b-c2a25122c8eb" providerId="ADAL" clId="{E5379501-AFEA-41DA-BF1C-15CBBCC71836}" dt="2023-06-20T14:02:16.081" v="1081" actId="208"/>
          <ac:cxnSpMkLst>
            <pc:docMk/>
            <pc:sldMk cId="3291570901" sldId="283"/>
            <ac:cxnSpMk id="22" creationId="{B222C5D3-2AD8-5A16-7636-7B5B880F7E79}"/>
          </ac:cxnSpMkLst>
        </pc:cxnChg>
        <pc:extLst>
          <p:ext xmlns:p="http://schemas.openxmlformats.org/presentationml/2006/main" uri="{D6D511B9-2390-475A-947B-AFAB55BFBCF1}">
            <pc226:cmChg xmlns:pc226="http://schemas.microsoft.com/office/powerpoint/2022/06/main/command" chg="add">
              <pc226:chgData name="SARRAIL-BRASSENS Fanny" userId="8c44ab4c-a039-4184-942b-c2a25122c8eb" providerId="ADAL" clId="{E5379501-AFEA-41DA-BF1C-15CBBCC71836}" dt="2023-06-20T14:05:35.186" v="1086"/>
              <pc2:cmMkLst xmlns:pc2="http://schemas.microsoft.com/office/powerpoint/2019/9/main/command">
                <pc:docMk/>
                <pc:sldMk cId="3291570901" sldId="283"/>
                <pc2:cmMk id="{580BA7ED-9714-4869-BB40-63B50BBAD2DC}"/>
              </pc2:cmMkLst>
            </pc226:cmChg>
          </p:ext>
        </pc:extLst>
      </pc:sldChg>
      <pc:sldChg chg="addSp delSp modSp mod">
        <pc:chgData name="SARRAIL-BRASSENS Fanny" userId="8c44ab4c-a039-4184-942b-c2a25122c8eb" providerId="ADAL" clId="{E5379501-AFEA-41DA-BF1C-15CBBCC71836}" dt="2023-06-20T14:07:56.129" v="1089"/>
        <pc:sldMkLst>
          <pc:docMk/>
          <pc:sldMk cId="3780475921" sldId="284"/>
        </pc:sldMkLst>
        <pc:spChg chg="add del mod">
          <ac:chgData name="SARRAIL-BRASSENS Fanny" userId="8c44ab4c-a039-4184-942b-c2a25122c8eb" providerId="ADAL" clId="{E5379501-AFEA-41DA-BF1C-15CBBCC71836}" dt="2023-06-08T15:31:51.114" v="476" actId="478"/>
          <ac:spMkLst>
            <pc:docMk/>
            <pc:sldMk cId="3780475921" sldId="284"/>
            <ac:spMk id="2" creationId="{A9A0ED71-A316-853F-0BEC-A4CB74908313}"/>
          </ac:spMkLst>
        </pc:spChg>
        <pc:picChg chg="mod">
          <ac:chgData name="SARRAIL-BRASSENS Fanny" userId="8c44ab4c-a039-4184-942b-c2a25122c8eb" providerId="ADAL" clId="{E5379501-AFEA-41DA-BF1C-15CBBCC71836}" dt="2023-06-20T14:07:56.129" v="1089"/>
          <ac:picMkLst>
            <pc:docMk/>
            <pc:sldMk cId="3780475921" sldId="284"/>
            <ac:picMk id="46" creationId="{45CF32B3-0174-42AB-BEAA-21D4DC7A6548}"/>
          </ac:picMkLst>
        </pc:picChg>
      </pc:sldChg>
      <pc:sldChg chg="addSp modSp mod addCm">
        <pc:chgData name="SARRAIL-BRASSENS Fanny" userId="8c44ab4c-a039-4184-942b-c2a25122c8eb" providerId="ADAL" clId="{E5379501-AFEA-41DA-BF1C-15CBBCC71836}" dt="2023-06-21T10:44:44.369" v="3807" actId="20577"/>
        <pc:sldMkLst>
          <pc:docMk/>
          <pc:sldMk cId="3367840691" sldId="285"/>
        </pc:sldMkLst>
        <pc:spChg chg="add mod">
          <ac:chgData name="SARRAIL-BRASSENS Fanny" userId="8c44ab4c-a039-4184-942b-c2a25122c8eb" providerId="ADAL" clId="{E5379501-AFEA-41DA-BF1C-15CBBCC71836}" dt="2023-06-20T14:09:58.807" v="1114" actId="1076"/>
          <ac:spMkLst>
            <pc:docMk/>
            <pc:sldMk cId="3367840691" sldId="285"/>
            <ac:spMk id="2" creationId="{A5B3ECCD-0751-4A42-6D75-9F6DB6F0C265}"/>
          </ac:spMkLst>
        </pc:spChg>
        <pc:spChg chg="mod">
          <ac:chgData name="SARRAIL-BRASSENS Fanny" userId="8c44ab4c-a039-4184-942b-c2a25122c8eb" providerId="ADAL" clId="{E5379501-AFEA-41DA-BF1C-15CBBCC71836}" dt="2023-06-20T14:08:50.597" v="1090" actId="207"/>
          <ac:spMkLst>
            <pc:docMk/>
            <pc:sldMk cId="3367840691" sldId="285"/>
            <ac:spMk id="4" creationId="{962166F7-2EE1-4002-A240-FDA63B936D96}"/>
          </ac:spMkLst>
        </pc:spChg>
        <pc:spChg chg="mod">
          <ac:chgData name="SARRAIL-BRASSENS Fanny" userId="8c44ab4c-a039-4184-942b-c2a25122c8eb" providerId="ADAL" clId="{E5379501-AFEA-41DA-BF1C-15CBBCC71836}" dt="2023-06-20T14:08:53.530" v="1091" actId="207"/>
          <ac:spMkLst>
            <pc:docMk/>
            <pc:sldMk cId="3367840691" sldId="285"/>
            <ac:spMk id="5" creationId="{B6585D76-4BEE-4B31-9838-12096DAB3D4C}"/>
          </ac:spMkLst>
        </pc:spChg>
        <pc:spChg chg="mod">
          <ac:chgData name="SARRAIL-BRASSENS Fanny" userId="8c44ab4c-a039-4184-942b-c2a25122c8eb" providerId="ADAL" clId="{E5379501-AFEA-41DA-BF1C-15CBBCC71836}" dt="2023-06-21T10:44:44.369" v="3807" actId="20577"/>
          <ac:spMkLst>
            <pc:docMk/>
            <pc:sldMk cId="3367840691" sldId="285"/>
            <ac:spMk id="7" creationId="{FA60592C-EBB3-42E4-B0FF-971F85C0D85B}"/>
          </ac:spMkLst>
        </pc:spChg>
        <pc:spChg chg="mod">
          <ac:chgData name="SARRAIL-BRASSENS Fanny" userId="8c44ab4c-a039-4184-942b-c2a25122c8eb" providerId="ADAL" clId="{E5379501-AFEA-41DA-BF1C-15CBBCC71836}" dt="2023-06-20T14:12:08.883" v="1152" actId="6549"/>
          <ac:spMkLst>
            <pc:docMk/>
            <pc:sldMk cId="3367840691" sldId="285"/>
            <ac:spMk id="8" creationId="{A5A835DE-6C67-4E1B-BD66-48D76A8E35CC}"/>
          </ac:spMkLst>
        </pc:spChg>
        <pc:spChg chg="mod">
          <ac:chgData name="SARRAIL-BRASSENS Fanny" userId="8c44ab4c-a039-4184-942b-c2a25122c8eb" providerId="ADAL" clId="{E5379501-AFEA-41DA-BF1C-15CBBCC71836}" dt="2023-06-20T14:10:12.770" v="1117" actId="1076"/>
          <ac:spMkLst>
            <pc:docMk/>
            <pc:sldMk cId="3367840691" sldId="285"/>
            <ac:spMk id="10" creationId="{4A6F6E52-3274-407A-B806-EBF0D23531A9}"/>
          </ac:spMkLst>
        </pc:spChg>
        <pc:spChg chg="mod">
          <ac:chgData name="SARRAIL-BRASSENS Fanny" userId="8c44ab4c-a039-4184-942b-c2a25122c8eb" providerId="ADAL" clId="{E5379501-AFEA-41DA-BF1C-15CBBCC71836}" dt="2023-06-20T14:09:43.752" v="1109" actId="1036"/>
          <ac:spMkLst>
            <pc:docMk/>
            <pc:sldMk cId="3367840691" sldId="285"/>
            <ac:spMk id="11" creationId="{B467946E-EDFA-4EB2-9ACC-DD975D30C4FE}"/>
          </ac:spMkLst>
        </pc:spChg>
        <pc:spChg chg="mod">
          <ac:chgData name="SARRAIL-BRASSENS Fanny" userId="8c44ab4c-a039-4184-942b-c2a25122c8eb" providerId="ADAL" clId="{E5379501-AFEA-41DA-BF1C-15CBBCC71836}" dt="2023-06-20T14:11:09.518" v="1122" actId="1036"/>
          <ac:spMkLst>
            <pc:docMk/>
            <pc:sldMk cId="3367840691" sldId="285"/>
            <ac:spMk id="12" creationId="{7FED8966-2CE2-4F6E-9E5C-3FD8FD596C35}"/>
          </ac:spMkLst>
        </pc:spChg>
        <pc:spChg chg="add mod">
          <ac:chgData name="SARRAIL-BRASSENS Fanny" userId="8c44ab4c-a039-4184-942b-c2a25122c8eb" providerId="ADAL" clId="{E5379501-AFEA-41DA-BF1C-15CBBCC71836}" dt="2023-06-20T14:11:31.020" v="1148" actId="1076"/>
          <ac:spMkLst>
            <pc:docMk/>
            <pc:sldMk cId="3367840691" sldId="285"/>
            <ac:spMk id="14" creationId="{A618F2AC-BA2E-77D7-6C0D-44025A680850}"/>
          </ac:spMkLst>
        </pc:spChg>
        <pc:extLst>
          <p:ext xmlns:p="http://schemas.openxmlformats.org/presentationml/2006/main" uri="{D6D511B9-2390-475A-947B-AFAB55BFBCF1}">
            <pc226:cmChg xmlns:pc226="http://schemas.microsoft.com/office/powerpoint/2022/06/main/command" chg="add">
              <pc226:chgData name="SARRAIL-BRASSENS Fanny" userId="8c44ab4c-a039-4184-942b-c2a25122c8eb" providerId="ADAL" clId="{E5379501-AFEA-41DA-BF1C-15CBBCC71836}" dt="2023-06-08T15:09:08.585" v="3"/>
              <pc2:cmMkLst xmlns:pc2="http://schemas.microsoft.com/office/powerpoint/2019/9/main/command">
                <pc:docMk/>
                <pc:sldMk cId="3367840691" sldId="285"/>
                <pc2:cmMk id="{D5DF07D0-EE4C-4B3E-9BED-A36950A153A5}"/>
              </pc2:cmMkLst>
            </pc226:cmChg>
          </p:ext>
        </pc:extLst>
      </pc:sldChg>
      <pc:sldChg chg="addSp delSp modSp mod">
        <pc:chgData name="SARRAIL-BRASSENS Fanny" userId="8c44ab4c-a039-4184-942b-c2a25122c8eb" providerId="ADAL" clId="{E5379501-AFEA-41DA-BF1C-15CBBCC71836}" dt="2023-06-20T14:19:59.606" v="1376" actId="20577"/>
        <pc:sldMkLst>
          <pc:docMk/>
          <pc:sldMk cId="882525571" sldId="286"/>
        </pc:sldMkLst>
        <pc:spChg chg="add del mod">
          <ac:chgData name="SARRAIL-BRASSENS Fanny" userId="8c44ab4c-a039-4184-942b-c2a25122c8eb" providerId="ADAL" clId="{E5379501-AFEA-41DA-BF1C-15CBBCC71836}" dt="2023-06-20T14:14:43.023" v="1220" actId="478"/>
          <ac:spMkLst>
            <pc:docMk/>
            <pc:sldMk cId="882525571" sldId="286"/>
            <ac:spMk id="2" creationId="{A378F1FE-E1DD-CEC7-4458-A533C086FF01}"/>
          </ac:spMkLst>
        </pc:spChg>
        <pc:spChg chg="mod">
          <ac:chgData name="SARRAIL-BRASSENS Fanny" userId="8c44ab4c-a039-4184-942b-c2a25122c8eb" providerId="ADAL" clId="{E5379501-AFEA-41DA-BF1C-15CBBCC71836}" dt="2023-06-20T14:14:49.358" v="1222" actId="207"/>
          <ac:spMkLst>
            <pc:docMk/>
            <pc:sldMk cId="882525571" sldId="286"/>
            <ac:spMk id="4" creationId="{05F03494-2B06-4AC2-A6F5-5AEC14621F4A}"/>
          </ac:spMkLst>
        </pc:spChg>
        <pc:spChg chg="mod">
          <ac:chgData name="SARRAIL-BRASSENS Fanny" userId="8c44ab4c-a039-4184-942b-c2a25122c8eb" providerId="ADAL" clId="{E5379501-AFEA-41DA-BF1C-15CBBCC71836}" dt="2023-06-20T14:14:46.649" v="1221" actId="207"/>
          <ac:spMkLst>
            <pc:docMk/>
            <pc:sldMk cId="882525571" sldId="286"/>
            <ac:spMk id="5" creationId="{1B1F1E6F-465B-4DB4-9B9A-E4276CA1D9D9}"/>
          </ac:spMkLst>
        </pc:spChg>
        <pc:spChg chg="mod">
          <ac:chgData name="SARRAIL-BRASSENS Fanny" userId="8c44ab4c-a039-4184-942b-c2a25122c8eb" providerId="ADAL" clId="{E5379501-AFEA-41DA-BF1C-15CBBCC71836}" dt="2023-06-20T14:19:59.606" v="1376" actId="20577"/>
          <ac:spMkLst>
            <pc:docMk/>
            <pc:sldMk cId="882525571" sldId="286"/>
            <ac:spMk id="9" creationId="{8E164DBC-4193-4A3A-844A-F1D86BFFB9A1}"/>
          </ac:spMkLst>
        </pc:spChg>
        <pc:spChg chg="mod">
          <ac:chgData name="SARRAIL-BRASSENS Fanny" userId="8c44ab4c-a039-4184-942b-c2a25122c8eb" providerId="ADAL" clId="{E5379501-AFEA-41DA-BF1C-15CBBCC71836}" dt="2023-06-20T14:14:31.205" v="1209" actId="20577"/>
          <ac:spMkLst>
            <pc:docMk/>
            <pc:sldMk cId="882525571" sldId="286"/>
            <ac:spMk id="25" creationId="{31F06A84-E9D3-414B-B716-4A7726AB786C}"/>
          </ac:spMkLst>
        </pc:spChg>
        <pc:spChg chg="mod">
          <ac:chgData name="SARRAIL-BRASSENS Fanny" userId="8c44ab4c-a039-4184-942b-c2a25122c8eb" providerId="ADAL" clId="{E5379501-AFEA-41DA-BF1C-15CBBCC71836}" dt="2023-06-20T14:14:23.502" v="1199" actId="20577"/>
          <ac:spMkLst>
            <pc:docMk/>
            <pc:sldMk cId="882525571" sldId="286"/>
            <ac:spMk id="26" creationId="{4F37773D-CD7E-4071-AD60-B7FC5F7374DB}"/>
          </ac:spMkLst>
        </pc:spChg>
        <pc:spChg chg="mod">
          <ac:chgData name="SARRAIL-BRASSENS Fanny" userId="8c44ab4c-a039-4184-942b-c2a25122c8eb" providerId="ADAL" clId="{E5379501-AFEA-41DA-BF1C-15CBBCC71836}" dt="2023-06-20T14:14:37.903" v="1219" actId="20577"/>
          <ac:spMkLst>
            <pc:docMk/>
            <pc:sldMk cId="882525571" sldId="286"/>
            <ac:spMk id="28" creationId="{3469E90A-DC0C-4CDE-866C-E645EDBA1A0F}"/>
          </ac:spMkLst>
        </pc:spChg>
        <pc:spChg chg="mod">
          <ac:chgData name="SARRAIL-BRASSENS Fanny" userId="8c44ab4c-a039-4184-942b-c2a25122c8eb" providerId="ADAL" clId="{E5379501-AFEA-41DA-BF1C-15CBBCC71836}" dt="2023-06-20T14:15:07.141" v="1225" actId="2085"/>
          <ac:spMkLst>
            <pc:docMk/>
            <pc:sldMk cId="882525571" sldId="286"/>
            <ac:spMk id="63" creationId="{8CB4947D-11A3-4A1C-8B55-B87A51A4185D}"/>
          </ac:spMkLst>
        </pc:spChg>
      </pc:sldChg>
      <pc:sldChg chg="modSp mod">
        <pc:chgData name="SARRAIL-BRASSENS Fanny" userId="8c44ab4c-a039-4184-942b-c2a25122c8eb" providerId="ADAL" clId="{E5379501-AFEA-41DA-BF1C-15CBBCC71836}" dt="2023-06-20T14:19:35.791" v="1370" actId="20577"/>
        <pc:sldMkLst>
          <pc:docMk/>
          <pc:sldMk cId="3654743679" sldId="287"/>
        </pc:sldMkLst>
        <pc:spChg chg="mod">
          <ac:chgData name="SARRAIL-BRASSENS Fanny" userId="8c44ab4c-a039-4184-942b-c2a25122c8eb" providerId="ADAL" clId="{E5379501-AFEA-41DA-BF1C-15CBBCC71836}" dt="2023-06-20T14:14:54.902" v="1224" actId="207"/>
          <ac:spMkLst>
            <pc:docMk/>
            <pc:sldMk cId="3654743679" sldId="287"/>
            <ac:spMk id="4" creationId="{05F03494-2B06-4AC2-A6F5-5AEC14621F4A}"/>
          </ac:spMkLst>
        </pc:spChg>
        <pc:spChg chg="mod">
          <ac:chgData name="SARRAIL-BRASSENS Fanny" userId="8c44ab4c-a039-4184-942b-c2a25122c8eb" providerId="ADAL" clId="{E5379501-AFEA-41DA-BF1C-15CBBCC71836}" dt="2023-06-20T14:14:53.456" v="1223" actId="207"/>
          <ac:spMkLst>
            <pc:docMk/>
            <pc:sldMk cId="3654743679" sldId="287"/>
            <ac:spMk id="5" creationId="{1B1F1E6F-465B-4DB4-9B9A-E4276CA1D9D9}"/>
          </ac:spMkLst>
        </pc:spChg>
        <pc:spChg chg="mod">
          <ac:chgData name="SARRAIL-BRASSENS Fanny" userId="8c44ab4c-a039-4184-942b-c2a25122c8eb" providerId="ADAL" clId="{E5379501-AFEA-41DA-BF1C-15CBBCC71836}" dt="2023-06-20T14:15:34.640" v="1226" actId="2085"/>
          <ac:spMkLst>
            <pc:docMk/>
            <pc:sldMk cId="3654743679" sldId="287"/>
            <ac:spMk id="63" creationId="{8CB4947D-11A3-4A1C-8B55-B87A51A4185D}"/>
          </ac:spMkLst>
        </pc:spChg>
        <pc:spChg chg="mod">
          <ac:chgData name="SARRAIL-BRASSENS Fanny" userId="8c44ab4c-a039-4184-942b-c2a25122c8eb" providerId="ADAL" clId="{E5379501-AFEA-41DA-BF1C-15CBBCC71836}" dt="2023-06-20T14:15:37.626" v="1227" actId="2085"/>
          <ac:spMkLst>
            <pc:docMk/>
            <pc:sldMk cId="3654743679" sldId="287"/>
            <ac:spMk id="65" creationId="{8DEDA9E0-FB14-43C3-94E2-C17400FFAF70}"/>
          </ac:spMkLst>
        </pc:spChg>
        <pc:spChg chg="mod">
          <ac:chgData name="SARRAIL-BRASSENS Fanny" userId="8c44ab4c-a039-4184-942b-c2a25122c8eb" providerId="ADAL" clId="{E5379501-AFEA-41DA-BF1C-15CBBCC71836}" dt="2023-06-20T14:18:46.839" v="1361" actId="20577"/>
          <ac:spMkLst>
            <pc:docMk/>
            <pc:sldMk cId="3654743679" sldId="287"/>
            <ac:spMk id="72" creationId="{A70F2236-9F85-4D75-B171-B2B87CB9EBCF}"/>
          </ac:spMkLst>
        </pc:spChg>
        <pc:spChg chg="mod">
          <ac:chgData name="SARRAIL-BRASSENS Fanny" userId="8c44ab4c-a039-4184-942b-c2a25122c8eb" providerId="ADAL" clId="{E5379501-AFEA-41DA-BF1C-15CBBCC71836}" dt="2023-06-20T14:19:01.815" v="1363" actId="20577"/>
          <ac:spMkLst>
            <pc:docMk/>
            <pc:sldMk cId="3654743679" sldId="287"/>
            <ac:spMk id="73" creationId="{94BF1E3D-D8D4-4EF9-9900-6DC09C278BE7}"/>
          </ac:spMkLst>
        </pc:spChg>
        <pc:spChg chg="mod">
          <ac:chgData name="SARRAIL-BRASSENS Fanny" userId="8c44ab4c-a039-4184-942b-c2a25122c8eb" providerId="ADAL" clId="{E5379501-AFEA-41DA-BF1C-15CBBCC71836}" dt="2023-06-20T14:19:26.010" v="1368" actId="6549"/>
          <ac:spMkLst>
            <pc:docMk/>
            <pc:sldMk cId="3654743679" sldId="287"/>
            <ac:spMk id="74" creationId="{F463774B-9F77-4745-A1A9-6DC03E69129D}"/>
          </ac:spMkLst>
        </pc:spChg>
        <pc:spChg chg="mod">
          <ac:chgData name="SARRAIL-BRASSENS Fanny" userId="8c44ab4c-a039-4184-942b-c2a25122c8eb" providerId="ADAL" clId="{E5379501-AFEA-41DA-BF1C-15CBBCC71836}" dt="2023-06-20T14:19:35.791" v="1370" actId="20577"/>
          <ac:spMkLst>
            <pc:docMk/>
            <pc:sldMk cId="3654743679" sldId="287"/>
            <ac:spMk id="79" creationId="{98542392-B726-4FB3-A4B8-46080D739442}"/>
          </ac:spMkLst>
        </pc:spChg>
        <pc:spChg chg="mod">
          <ac:chgData name="SARRAIL-BRASSENS Fanny" userId="8c44ab4c-a039-4184-942b-c2a25122c8eb" providerId="ADAL" clId="{E5379501-AFEA-41DA-BF1C-15CBBCC71836}" dt="2023-06-20T14:17:04.744" v="1272" actId="20577"/>
          <ac:spMkLst>
            <pc:docMk/>
            <pc:sldMk cId="3654743679" sldId="287"/>
            <ac:spMk id="81" creationId="{7180B0B7-5DAF-4592-873E-C2303C1A92E1}"/>
          </ac:spMkLst>
        </pc:spChg>
        <pc:spChg chg="mod">
          <ac:chgData name="SARRAIL-BRASSENS Fanny" userId="8c44ab4c-a039-4184-942b-c2a25122c8eb" providerId="ADAL" clId="{E5379501-AFEA-41DA-BF1C-15CBBCC71836}" dt="2023-06-20T14:17:48.592" v="1332" actId="20577"/>
          <ac:spMkLst>
            <pc:docMk/>
            <pc:sldMk cId="3654743679" sldId="287"/>
            <ac:spMk id="83" creationId="{9861FCB3-7CBB-4176-99C3-35F57BCA81C8}"/>
          </ac:spMkLst>
        </pc:spChg>
        <pc:spChg chg="mod">
          <ac:chgData name="SARRAIL-BRASSENS Fanny" userId="8c44ab4c-a039-4184-942b-c2a25122c8eb" providerId="ADAL" clId="{E5379501-AFEA-41DA-BF1C-15CBBCC71836}" dt="2023-06-20T14:16:38.433" v="1261" actId="1036"/>
          <ac:spMkLst>
            <pc:docMk/>
            <pc:sldMk cId="3654743679" sldId="287"/>
            <ac:spMk id="89" creationId="{3403696F-23D2-41C9-A00A-89707F0E772E}"/>
          </ac:spMkLst>
        </pc:spChg>
        <pc:spChg chg="mod">
          <ac:chgData name="SARRAIL-BRASSENS Fanny" userId="8c44ab4c-a039-4184-942b-c2a25122c8eb" providerId="ADAL" clId="{E5379501-AFEA-41DA-BF1C-15CBBCC71836}" dt="2023-06-20T14:16:34.447" v="1258" actId="20577"/>
          <ac:spMkLst>
            <pc:docMk/>
            <pc:sldMk cId="3654743679" sldId="287"/>
            <ac:spMk id="90" creationId="{5C2A1668-DCB5-433E-B8AD-95A3120B4AFC}"/>
          </ac:spMkLst>
        </pc:spChg>
      </pc:sldChg>
      <pc:sldChg chg="addSp delSp modSp mod addCm">
        <pc:chgData name="SARRAIL-BRASSENS Fanny" userId="8c44ab4c-a039-4184-942b-c2a25122c8eb" providerId="ADAL" clId="{E5379501-AFEA-41DA-BF1C-15CBBCC71836}" dt="2023-06-21T11:19:31.951" v="3810" actId="20577"/>
        <pc:sldMkLst>
          <pc:docMk/>
          <pc:sldMk cId="441913758" sldId="288"/>
        </pc:sldMkLst>
        <pc:spChg chg="add mod">
          <ac:chgData name="SARRAIL-BRASSENS Fanny" userId="8c44ab4c-a039-4184-942b-c2a25122c8eb" providerId="ADAL" clId="{E5379501-AFEA-41DA-BF1C-15CBBCC71836}" dt="2023-06-20T14:45:38.200" v="2050" actId="14100"/>
          <ac:spMkLst>
            <pc:docMk/>
            <pc:sldMk cId="441913758" sldId="288"/>
            <ac:spMk id="2" creationId="{9BA3D433-2964-A8F3-4B91-F7CBD85E16EE}"/>
          </ac:spMkLst>
        </pc:spChg>
        <pc:spChg chg="add mod ord">
          <ac:chgData name="SARRAIL-BRASSENS Fanny" userId="8c44ab4c-a039-4184-942b-c2a25122c8eb" providerId="ADAL" clId="{E5379501-AFEA-41DA-BF1C-15CBBCC71836}" dt="2023-06-20T14:23:23.326" v="1436" actId="1035"/>
          <ac:spMkLst>
            <pc:docMk/>
            <pc:sldMk cId="441913758" sldId="288"/>
            <ac:spMk id="4" creationId="{6F37E2DD-430A-FB95-7BB3-47524CF42B3C}"/>
          </ac:spMkLst>
        </pc:spChg>
        <pc:spChg chg="mod">
          <ac:chgData name="SARRAIL-BRASSENS Fanny" userId="8c44ab4c-a039-4184-942b-c2a25122c8eb" providerId="ADAL" clId="{E5379501-AFEA-41DA-BF1C-15CBBCC71836}" dt="2023-06-20T14:21:50.904" v="1419" actId="1076"/>
          <ac:spMkLst>
            <pc:docMk/>
            <pc:sldMk cId="441913758" sldId="288"/>
            <ac:spMk id="5" creationId="{7DF4CFF8-8583-4972-9EFF-0F1226D92AB9}"/>
          </ac:spMkLst>
        </pc:spChg>
        <pc:spChg chg="mod">
          <ac:chgData name="SARRAIL-BRASSENS Fanny" userId="8c44ab4c-a039-4184-942b-c2a25122c8eb" providerId="ADAL" clId="{E5379501-AFEA-41DA-BF1C-15CBBCC71836}" dt="2023-06-20T14:20:31.906" v="1377" actId="207"/>
          <ac:spMkLst>
            <pc:docMk/>
            <pc:sldMk cId="441913758" sldId="288"/>
            <ac:spMk id="6" creationId="{9788B29C-AD2F-433F-887B-51B558C1E7AC}"/>
          </ac:spMkLst>
        </pc:spChg>
        <pc:spChg chg="add del mod">
          <ac:chgData name="SARRAIL-BRASSENS Fanny" userId="8c44ab4c-a039-4184-942b-c2a25122c8eb" providerId="ADAL" clId="{E5379501-AFEA-41DA-BF1C-15CBBCC71836}" dt="2023-06-20T14:26:03.373" v="1515" actId="478"/>
          <ac:spMkLst>
            <pc:docMk/>
            <pc:sldMk cId="441913758" sldId="288"/>
            <ac:spMk id="10" creationId="{1CE109F9-0AAD-9965-5297-E5ED9CCB7CEE}"/>
          </ac:spMkLst>
        </pc:spChg>
        <pc:spChg chg="del">
          <ac:chgData name="SARRAIL-BRASSENS Fanny" userId="8c44ab4c-a039-4184-942b-c2a25122c8eb" providerId="ADAL" clId="{E5379501-AFEA-41DA-BF1C-15CBBCC71836}" dt="2023-06-20T14:41:45.755" v="1945" actId="478"/>
          <ac:spMkLst>
            <pc:docMk/>
            <pc:sldMk cId="441913758" sldId="288"/>
            <ac:spMk id="11" creationId="{900DF72A-1702-4B74-85C7-45CA0586658A}"/>
          </ac:spMkLst>
        </pc:spChg>
        <pc:spChg chg="del mod">
          <ac:chgData name="SARRAIL-BRASSENS Fanny" userId="8c44ab4c-a039-4184-942b-c2a25122c8eb" providerId="ADAL" clId="{E5379501-AFEA-41DA-BF1C-15CBBCC71836}" dt="2023-06-20T14:41:44.284" v="1944" actId="478"/>
          <ac:spMkLst>
            <pc:docMk/>
            <pc:sldMk cId="441913758" sldId="288"/>
            <ac:spMk id="12" creationId="{9CB67D91-D38E-4CAB-976D-EFAD8B8612E4}"/>
          </ac:spMkLst>
        </pc:spChg>
        <pc:spChg chg="del mod">
          <ac:chgData name="SARRAIL-BRASSENS Fanny" userId="8c44ab4c-a039-4184-942b-c2a25122c8eb" providerId="ADAL" clId="{E5379501-AFEA-41DA-BF1C-15CBBCC71836}" dt="2023-06-20T14:25:56.715" v="1512" actId="478"/>
          <ac:spMkLst>
            <pc:docMk/>
            <pc:sldMk cId="441913758" sldId="288"/>
            <ac:spMk id="13" creationId="{C96C8C42-AFC8-4A11-ABEF-B56767D9C3EF}"/>
          </ac:spMkLst>
        </pc:spChg>
        <pc:spChg chg="add del mod">
          <ac:chgData name="SARRAIL-BRASSENS Fanny" userId="8c44ab4c-a039-4184-942b-c2a25122c8eb" providerId="ADAL" clId="{E5379501-AFEA-41DA-BF1C-15CBBCC71836}" dt="2023-06-20T14:25:36.357" v="1507" actId="478"/>
          <ac:spMkLst>
            <pc:docMk/>
            <pc:sldMk cId="441913758" sldId="288"/>
            <ac:spMk id="14" creationId="{24D7481F-5A08-F576-AD1C-EEA956570364}"/>
          </ac:spMkLst>
        </pc:spChg>
        <pc:graphicFrameChg chg="add mod modGraphic">
          <ac:chgData name="SARRAIL-BRASSENS Fanny" userId="8c44ab4c-a039-4184-942b-c2a25122c8eb" providerId="ADAL" clId="{E5379501-AFEA-41DA-BF1C-15CBBCC71836}" dt="2023-06-21T11:19:31.951" v="3810" actId="20577"/>
          <ac:graphicFrameMkLst>
            <pc:docMk/>
            <pc:sldMk cId="441913758" sldId="288"/>
            <ac:graphicFrameMk id="15" creationId="{2743C935-BD4A-FBF1-678B-63D47E86F73F}"/>
          </ac:graphicFrameMkLst>
        </pc:graphicFrameChg>
        <pc:picChg chg="mod">
          <ac:chgData name="SARRAIL-BRASSENS Fanny" userId="8c44ab4c-a039-4184-942b-c2a25122c8eb" providerId="ADAL" clId="{E5379501-AFEA-41DA-BF1C-15CBBCC71836}" dt="2023-06-20T14:42:16.715" v="1955" actId="1076"/>
          <ac:picMkLst>
            <pc:docMk/>
            <pc:sldMk cId="441913758" sldId="288"/>
            <ac:picMk id="3" creationId="{97F75FA2-9EAA-4BD7-913A-9A965B403461}"/>
          </ac:picMkLst>
        </pc:picChg>
        <pc:picChg chg="mod ord">
          <ac:chgData name="SARRAIL-BRASSENS Fanny" userId="8c44ab4c-a039-4184-942b-c2a25122c8eb" providerId="ADAL" clId="{E5379501-AFEA-41DA-BF1C-15CBBCC71836}" dt="2023-06-21T10:33:27.633" v="3750" actId="1076"/>
          <ac:picMkLst>
            <pc:docMk/>
            <pc:sldMk cId="441913758" sldId="288"/>
            <ac:picMk id="7" creationId="{F8221A60-A140-489C-96F7-335E1726C410}"/>
          </ac:picMkLst>
        </pc:picChg>
        <pc:picChg chg="mod">
          <ac:chgData name="SARRAIL-BRASSENS Fanny" userId="8c44ab4c-a039-4184-942b-c2a25122c8eb" providerId="ADAL" clId="{E5379501-AFEA-41DA-BF1C-15CBBCC71836}" dt="2023-06-20T14:41:58.603" v="1949" actId="1076"/>
          <ac:picMkLst>
            <pc:docMk/>
            <pc:sldMk cId="441913758" sldId="288"/>
            <ac:picMk id="8" creationId="{327C9535-C260-4E20-B837-2900B343180D}"/>
          </ac:picMkLst>
        </pc:picChg>
        <pc:picChg chg="mod ord">
          <ac:chgData name="SARRAIL-BRASSENS Fanny" userId="8c44ab4c-a039-4184-942b-c2a25122c8eb" providerId="ADAL" clId="{E5379501-AFEA-41DA-BF1C-15CBBCC71836}" dt="2023-06-20T14:45:11.589" v="2044" actId="1076"/>
          <ac:picMkLst>
            <pc:docMk/>
            <pc:sldMk cId="441913758" sldId="288"/>
            <ac:picMk id="9" creationId="{39144CFD-8748-480D-96C2-E40B062718E4}"/>
          </ac:picMkLst>
        </pc:picChg>
        <pc:extLst>
          <p:ext xmlns:p="http://schemas.openxmlformats.org/presentationml/2006/main" uri="{D6D511B9-2390-475A-947B-AFAB55BFBCF1}">
            <pc226:cmChg xmlns:pc226="http://schemas.microsoft.com/office/powerpoint/2022/06/main/command" chg="add">
              <pc226:chgData name="SARRAIL-BRASSENS Fanny" userId="8c44ab4c-a039-4184-942b-c2a25122c8eb" providerId="ADAL" clId="{E5379501-AFEA-41DA-BF1C-15CBBCC71836}" dt="2023-06-20T14:47:18.260" v="2051"/>
              <pc2:cmMkLst xmlns:pc2="http://schemas.microsoft.com/office/powerpoint/2019/9/main/command">
                <pc:docMk/>
                <pc:sldMk cId="441913758" sldId="288"/>
                <pc2:cmMk id="{6D73D0A6-FC79-49D9-BE94-A05E6B02E5B2}"/>
              </pc2:cmMkLst>
            </pc226:cmChg>
          </p:ext>
        </pc:extLst>
      </pc:sldChg>
      <pc:sldChg chg="addSp delSp modSp mod">
        <pc:chgData name="SARRAIL-BRASSENS Fanny" userId="8c44ab4c-a039-4184-942b-c2a25122c8eb" providerId="ADAL" clId="{E5379501-AFEA-41DA-BF1C-15CBBCC71836}" dt="2023-06-26T09:45:05.840" v="4068" actId="1076"/>
        <pc:sldMkLst>
          <pc:docMk/>
          <pc:sldMk cId="557087592" sldId="289"/>
        </pc:sldMkLst>
        <pc:spChg chg="add del mod">
          <ac:chgData name="SARRAIL-BRASSENS Fanny" userId="8c44ab4c-a039-4184-942b-c2a25122c8eb" providerId="ADAL" clId="{E5379501-AFEA-41DA-BF1C-15CBBCC71836}" dt="2023-06-20T14:21:02.973" v="1382" actId="478"/>
          <ac:spMkLst>
            <pc:docMk/>
            <pc:sldMk cId="557087592" sldId="289"/>
            <ac:spMk id="2" creationId="{ACD5B6CC-A724-B299-F925-E28A4BEF3A45}"/>
          </ac:spMkLst>
        </pc:spChg>
        <pc:spChg chg="add mod">
          <ac:chgData name="SARRAIL-BRASSENS Fanny" userId="8c44ab4c-a039-4184-942b-c2a25122c8eb" providerId="ADAL" clId="{E5379501-AFEA-41DA-BF1C-15CBBCC71836}" dt="2023-06-20T14:54:05.266" v="2237" actId="1076"/>
          <ac:spMkLst>
            <pc:docMk/>
            <pc:sldMk cId="557087592" sldId="289"/>
            <ac:spMk id="4" creationId="{2C703D80-4E35-6FBA-ACFB-F873E5A83308}"/>
          </ac:spMkLst>
        </pc:spChg>
        <pc:spChg chg="mod">
          <ac:chgData name="SARRAIL-BRASSENS Fanny" userId="8c44ab4c-a039-4184-942b-c2a25122c8eb" providerId="ADAL" clId="{E5379501-AFEA-41DA-BF1C-15CBBCC71836}" dt="2023-06-20T14:21:00.957" v="1381" actId="207"/>
          <ac:spMkLst>
            <pc:docMk/>
            <pc:sldMk cId="557087592" sldId="289"/>
            <ac:spMk id="8" creationId="{9140A34A-345C-4BB7-A9BA-05B503C03358}"/>
          </ac:spMkLst>
        </pc:spChg>
        <pc:spChg chg="mod">
          <ac:chgData name="SARRAIL-BRASSENS Fanny" userId="8c44ab4c-a039-4184-942b-c2a25122c8eb" providerId="ADAL" clId="{E5379501-AFEA-41DA-BF1C-15CBBCC71836}" dt="2023-06-20T14:53:50.186" v="2233" actId="20577"/>
          <ac:spMkLst>
            <pc:docMk/>
            <pc:sldMk cId="557087592" sldId="289"/>
            <ac:spMk id="10" creationId="{079DBC06-0553-4456-BCA3-F38B52AB9CB9}"/>
          </ac:spMkLst>
        </pc:spChg>
        <pc:spChg chg="mod">
          <ac:chgData name="SARRAIL-BRASSENS Fanny" userId="8c44ab4c-a039-4184-942b-c2a25122c8eb" providerId="ADAL" clId="{E5379501-AFEA-41DA-BF1C-15CBBCC71836}" dt="2023-06-26T09:45:05.840" v="4068" actId="1076"/>
          <ac:spMkLst>
            <pc:docMk/>
            <pc:sldMk cId="557087592" sldId="289"/>
            <ac:spMk id="13" creationId="{499C5E29-2048-4C10-8216-3BACBA450114}"/>
          </ac:spMkLst>
        </pc:spChg>
        <pc:spChg chg="mod">
          <ac:chgData name="SARRAIL-BRASSENS Fanny" userId="8c44ab4c-a039-4184-942b-c2a25122c8eb" providerId="ADAL" clId="{E5379501-AFEA-41DA-BF1C-15CBBCC71836}" dt="2023-06-21T09:39:38.222" v="3626" actId="20577"/>
          <ac:spMkLst>
            <pc:docMk/>
            <pc:sldMk cId="557087592" sldId="289"/>
            <ac:spMk id="14" creationId="{9381B6D4-470A-4FB4-9D06-F3620776EEC8}"/>
          </ac:spMkLst>
        </pc:spChg>
        <pc:spChg chg="mod">
          <ac:chgData name="SARRAIL-BRASSENS Fanny" userId="8c44ab4c-a039-4184-942b-c2a25122c8eb" providerId="ADAL" clId="{E5379501-AFEA-41DA-BF1C-15CBBCC71836}" dt="2023-06-21T09:38:54.324" v="3500" actId="1076"/>
          <ac:spMkLst>
            <pc:docMk/>
            <pc:sldMk cId="557087592" sldId="289"/>
            <ac:spMk id="15" creationId="{65844C3E-235B-4737-8E86-1969D029901B}"/>
          </ac:spMkLst>
        </pc:spChg>
        <pc:picChg chg="add mod">
          <ac:chgData name="SARRAIL-BRASSENS Fanny" userId="8c44ab4c-a039-4184-942b-c2a25122c8eb" providerId="ADAL" clId="{E5379501-AFEA-41DA-BF1C-15CBBCC71836}" dt="2023-06-21T12:32:02.959" v="3981" actId="1076"/>
          <ac:picMkLst>
            <pc:docMk/>
            <pc:sldMk cId="557087592" sldId="289"/>
            <ac:picMk id="2" creationId="{81231B7C-A9D4-4990-5236-02ED4B5101EF}"/>
          </ac:picMkLst>
        </pc:picChg>
        <pc:picChg chg="mod">
          <ac:chgData name="SARRAIL-BRASSENS Fanny" userId="8c44ab4c-a039-4184-942b-c2a25122c8eb" providerId="ADAL" clId="{E5379501-AFEA-41DA-BF1C-15CBBCC71836}" dt="2023-06-21T09:38:51.117" v="3499" actId="1076"/>
          <ac:picMkLst>
            <pc:docMk/>
            <pc:sldMk cId="557087592" sldId="289"/>
            <ac:picMk id="3" creationId="{30332A36-BD36-4A3E-AA66-C7C15C760C53}"/>
          </ac:picMkLst>
        </pc:picChg>
        <pc:picChg chg="add mod modCrop">
          <ac:chgData name="SARRAIL-BRASSENS Fanny" userId="8c44ab4c-a039-4184-942b-c2a25122c8eb" providerId="ADAL" clId="{E5379501-AFEA-41DA-BF1C-15CBBCC71836}" dt="2023-06-20T15:05:28.250" v="3171" actId="1076"/>
          <ac:picMkLst>
            <pc:docMk/>
            <pc:sldMk cId="557087592" sldId="289"/>
            <ac:picMk id="6" creationId="{302C8B1F-6905-BA54-4017-F065F8C84C60}"/>
          </ac:picMkLst>
        </pc:picChg>
        <pc:picChg chg="del">
          <ac:chgData name="SARRAIL-BRASSENS Fanny" userId="8c44ab4c-a039-4184-942b-c2a25122c8eb" providerId="ADAL" clId="{E5379501-AFEA-41DA-BF1C-15CBBCC71836}" dt="2023-06-20T15:05:09.384" v="3164" actId="478"/>
          <ac:picMkLst>
            <pc:docMk/>
            <pc:sldMk cId="557087592" sldId="289"/>
            <ac:picMk id="16" creationId="{3F62220C-EABA-4880-991F-79F9DC42C8D7}"/>
          </ac:picMkLst>
        </pc:picChg>
      </pc:sldChg>
      <pc:sldChg chg="addSp delSp modSp mod">
        <pc:chgData name="SARRAIL-BRASSENS Fanny" userId="8c44ab4c-a039-4184-942b-c2a25122c8eb" providerId="ADAL" clId="{E5379501-AFEA-41DA-BF1C-15CBBCC71836}" dt="2023-06-20T15:05:58.449" v="3174" actId="207"/>
        <pc:sldMkLst>
          <pc:docMk/>
          <pc:sldMk cId="1965454692" sldId="290"/>
        </pc:sldMkLst>
        <pc:spChg chg="add mod">
          <ac:chgData name="SARRAIL-BRASSENS Fanny" userId="8c44ab4c-a039-4184-942b-c2a25122c8eb" providerId="ADAL" clId="{E5379501-AFEA-41DA-BF1C-15CBBCC71836}" dt="2023-06-20T15:05:58.449" v="3174" actId="207"/>
          <ac:spMkLst>
            <pc:docMk/>
            <pc:sldMk cId="1965454692" sldId="290"/>
            <ac:spMk id="2" creationId="{2BBA93C4-21BC-E212-3B7C-0C25144A9224}"/>
          </ac:spMkLst>
        </pc:spChg>
        <pc:spChg chg="del mod">
          <ac:chgData name="SARRAIL-BRASSENS Fanny" userId="8c44ab4c-a039-4184-942b-c2a25122c8eb" providerId="ADAL" clId="{E5379501-AFEA-41DA-BF1C-15CBBCC71836}" dt="2023-06-08T15:26:07.096" v="379" actId="478"/>
          <ac:spMkLst>
            <pc:docMk/>
            <pc:sldMk cId="1965454692" sldId="290"/>
            <ac:spMk id="9" creationId="{ECD0D0B6-FB22-4AA6-8F93-F566E91E5EB7}"/>
          </ac:spMkLst>
        </pc:spChg>
        <pc:spChg chg="mod">
          <ac:chgData name="SARRAIL-BRASSENS Fanny" userId="8c44ab4c-a039-4184-942b-c2a25122c8eb" providerId="ADAL" clId="{E5379501-AFEA-41DA-BF1C-15CBBCC71836}" dt="2023-06-20T15:05:55.346" v="3173" actId="207"/>
          <ac:spMkLst>
            <pc:docMk/>
            <pc:sldMk cId="1965454692" sldId="290"/>
            <ac:spMk id="10" creationId="{9C3F6753-ECBB-4A6C-9514-FE94D810F1F0}"/>
          </ac:spMkLst>
        </pc:spChg>
      </pc:sldChg>
      <pc:sldChg chg="addSp modSp mod">
        <pc:chgData name="SARRAIL-BRASSENS Fanny" userId="8c44ab4c-a039-4184-942b-c2a25122c8eb" providerId="ADAL" clId="{E5379501-AFEA-41DA-BF1C-15CBBCC71836}" dt="2023-06-21T13:06:05.263" v="4039" actId="1076"/>
        <pc:sldMkLst>
          <pc:docMk/>
          <pc:sldMk cId="1590742151" sldId="291"/>
        </pc:sldMkLst>
        <pc:spChg chg="mod">
          <ac:chgData name="SARRAIL-BRASSENS Fanny" userId="8c44ab4c-a039-4184-942b-c2a25122c8eb" providerId="ADAL" clId="{E5379501-AFEA-41DA-BF1C-15CBBCC71836}" dt="2023-06-21T13:04:20.848" v="3993" actId="20577"/>
          <ac:spMkLst>
            <pc:docMk/>
            <pc:sldMk cId="1590742151" sldId="291"/>
            <ac:spMk id="2" creationId="{8465E083-478B-480E-8782-17ACC89A1707}"/>
          </ac:spMkLst>
        </pc:spChg>
        <pc:spChg chg="mod">
          <ac:chgData name="SARRAIL-BRASSENS Fanny" userId="8c44ab4c-a039-4184-942b-c2a25122c8eb" providerId="ADAL" clId="{E5379501-AFEA-41DA-BF1C-15CBBCC71836}" dt="2023-06-20T15:07:03.120" v="3178" actId="20577"/>
          <ac:spMkLst>
            <pc:docMk/>
            <pc:sldMk cId="1590742151" sldId="291"/>
            <ac:spMk id="3" creationId="{186997B3-D41E-4429-9094-39F3E5D1F5C9}"/>
          </ac:spMkLst>
        </pc:spChg>
        <pc:spChg chg="mod">
          <ac:chgData name="SARRAIL-BRASSENS Fanny" userId="8c44ab4c-a039-4184-942b-c2a25122c8eb" providerId="ADAL" clId="{E5379501-AFEA-41DA-BF1C-15CBBCC71836}" dt="2023-06-20T15:05:47.621" v="3172" actId="207"/>
          <ac:spMkLst>
            <pc:docMk/>
            <pc:sldMk cId="1590742151" sldId="291"/>
            <ac:spMk id="9" creationId="{D1E0EABC-6D54-451F-B52B-841B0C7A68AD}"/>
          </ac:spMkLst>
        </pc:spChg>
        <pc:spChg chg="mod">
          <ac:chgData name="SARRAIL-BRASSENS Fanny" userId="8c44ab4c-a039-4184-942b-c2a25122c8eb" providerId="ADAL" clId="{E5379501-AFEA-41DA-BF1C-15CBBCC71836}" dt="2023-06-21T13:04:25.143" v="3994" actId="1076"/>
          <ac:spMkLst>
            <pc:docMk/>
            <pc:sldMk cId="1590742151" sldId="291"/>
            <ac:spMk id="11" creationId="{5FB108EC-21EF-4914-99E7-9CFDC3BB5631}"/>
          </ac:spMkLst>
        </pc:spChg>
        <pc:spChg chg="add mod">
          <ac:chgData name="SARRAIL-BRASSENS Fanny" userId="8c44ab4c-a039-4184-942b-c2a25122c8eb" providerId="ADAL" clId="{E5379501-AFEA-41DA-BF1C-15CBBCC71836}" dt="2023-06-21T13:06:05.263" v="4039" actId="1076"/>
          <ac:spMkLst>
            <pc:docMk/>
            <pc:sldMk cId="1590742151" sldId="291"/>
            <ac:spMk id="15" creationId="{41E1C138-07CA-8321-F502-BE65C7953B31}"/>
          </ac:spMkLst>
        </pc:spChg>
        <pc:picChg chg="mod">
          <ac:chgData name="SARRAIL-BRASSENS Fanny" userId="8c44ab4c-a039-4184-942b-c2a25122c8eb" providerId="ADAL" clId="{E5379501-AFEA-41DA-BF1C-15CBBCC71836}" dt="2023-06-21T13:04:26.614" v="3995" actId="1076"/>
          <ac:picMkLst>
            <pc:docMk/>
            <pc:sldMk cId="1590742151" sldId="291"/>
            <ac:picMk id="4" creationId="{205BCDB6-5F73-45B0-8008-C028DB9369E0}"/>
          </ac:picMkLst>
        </pc:picChg>
        <pc:picChg chg="add mod">
          <ac:chgData name="SARRAIL-BRASSENS Fanny" userId="8c44ab4c-a039-4184-942b-c2a25122c8eb" providerId="ADAL" clId="{E5379501-AFEA-41DA-BF1C-15CBBCC71836}" dt="2023-06-21T13:06:03.007" v="4038" actId="1076"/>
          <ac:picMkLst>
            <pc:docMk/>
            <pc:sldMk cId="1590742151" sldId="291"/>
            <ac:picMk id="14" creationId="{2053BC2E-B3C3-2283-D01A-44587CB1CAA0}"/>
          </ac:picMkLst>
        </pc:picChg>
      </pc:sldChg>
      <pc:sldChg chg="addSp delSp modSp mod">
        <pc:chgData name="SARRAIL-BRASSENS Fanny" userId="8c44ab4c-a039-4184-942b-c2a25122c8eb" providerId="ADAL" clId="{E5379501-AFEA-41DA-BF1C-15CBBCC71836}" dt="2023-06-21T12:43:04.436" v="3985"/>
        <pc:sldMkLst>
          <pc:docMk/>
          <pc:sldMk cId="4254524910" sldId="292"/>
        </pc:sldMkLst>
        <pc:spChg chg="mod">
          <ac:chgData name="SARRAIL-BRASSENS Fanny" userId="8c44ab4c-a039-4184-942b-c2a25122c8eb" providerId="ADAL" clId="{E5379501-AFEA-41DA-BF1C-15CBBCC71836}" dt="2023-06-08T15:22:52.710" v="294" actId="1076"/>
          <ac:spMkLst>
            <pc:docMk/>
            <pc:sldMk cId="4254524910" sldId="292"/>
            <ac:spMk id="2" creationId="{F6A49226-17DD-44D0-89EF-606A614A8D39}"/>
          </ac:spMkLst>
        </pc:spChg>
        <pc:spChg chg="add mod">
          <ac:chgData name="SARRAIL-BRASSENS Fanny" userId="8c44ab4c-a039-4184-942b-c2a25122c8eb" providerId="ADAL" clId="{E5379501-AFEA-41DA-BF1C-15CBBCC71836}" dt="2023-06-21T12:43:04.436" v="3985"/>
          <ac:spMkLst>
            <pc:docMk/>
            <pc:sldMk cId="4254524910" sldId="292"/>
            <ac:spMk id="3" creationId="{7BD928A1-3FBD-2928-9384-00B3BCBEB3E0}"/>
          </ac:spMkLst>
        </pc:spChg>
        <pc:spChg chg="mod">
          <ac:chgData name="SARRAIL-BRASSENS Fanny" userId="8c44ab4c-a039-4184-942b-c2a25122c8eb" providerId="ADAL" clId="{E5379501-AFEA-41DA-BF1C-15CBBCC71836}" dt="2023-06-21T12:08:17.209" v="3920" actId="13926"/>
          <ac:spMkLst>
            <pc:docMk/>
            <pc:sldMk cId="4254524910" sldId="292"/>
            <ac:spMk id="4" creationId="{5BE56680-2BAC-49B4-B71B-0E7E05CC9477}"/>
          </ac:spMkLst>
        </pc:spChg>
        <pc:spChg chg="add del mod">
          <ac:chgData name="SARRAIL-BRASSENS Fanny" userId="8c44ab4c-a039-4184-942b-c2a25122c8eb" providerId="ADAL" clId="{E5379501-AFEA-41DA-BF1C-15CBBCC71836}" dt="2023-06-21T12:40:49.968" v="3984" actId="478"/>
          <ac:spMkLst>
            <pc:docMk/>
            <pc:sldMk cId="4254524910" sldId="292"/>
            <ac:spMk id="11" creationId="{6101FA96-BE9C-B879-559F-11AB6B560E0B}"/>
          </ac:spMkLst>
        </pc:spChg>
        <pc:picChg chg="mod">
          <ac:chgData name="SARRAIL-BRASSENS Fanny" userId="8c44ab4c-a039-4184-942b-c2a25122c8eb" providerId="ADAL" clId="{E5379501-AFEA-41DA-BF1C-15CBBCC71836}" dt="2023-06-21T12:08:12.305" v="3919"/>
          <ac:picMkLst>
            <pc:docMk/>
            <pc:sldMk cId="4254524910" sldId="292"/>
            <ac:picMk id="5" creationId="{F44A5EA2-C0D6-45BA-A066-D2551AE84D3A}"/>
          </ac:picMkLst>
        </pc:picChg>
        <pc:picChg chg="mod">
          <ac:chgData name="SARRAIL-BRASSENS Fanny" userId="8c44ab4c-a039-4184-942b-c2a25122c8eb" providerId="ADAL" clId="{E5379501-AFEA-41DA-BF1C-15CBBCC71836}" dt="2023-06-21T12:07:35.028" v="3918"/>
          <ac:picMkLst>
            <pc:docMk/>
            <pc:sldMk cId="4254524910" sldId="292"/>
            <ac:picMk id="6" creationId="{8B92E33C-78CF-46E4-A0E6-4B7DA41CEB03}"/>
          </ac:picMkLst>
        </pc:picChg>
        <pc:picChg chg="mod">
          <ac:chgData name="SARRAIL-BRASSENS Fanny" userId="8c44ab4c-a039-4184-942b-c2a25122c8eb" providerId="ADAL" clId="{E5379501-AFEA-41DA-BF1C-15CBBCC71836}" dt="2023-06-08T15:20:10.640" v="192" actId="1076"/>
          <ac:picMkLst>
            <pc:docMk/>
            <pc:sldMk cId="4254524910" sldId="292"/>
            <ac:picMk id="7" creationId="{86329175-0372-4E4E-A36B-1F8EED5AD99B}"/>
          </ac:picMkLst>
        </pc:picChg>
        <pc:picChg chg="add mod">
          <ac:chgData name="SARRAIL-BRASSENS Fanny" userId="8c44ab4c-a039-4184-942b-c2a25122c8eb" providerId="ADAL" clId="{E5379501-AFEA-41DA-BF1C-15CBBCC71836}" dt="2023-06-08T15:22:49.139" v="292" actId="1076"/>
          <ac:picMkLst>
            <pc:docMk/>
            <pc:sldMk cId="4254524910" sldId="292"/>
            <ac:picMk id="10" creationId="{9D5B2FCC-A5C7-F3E3-BC29-6B3C77EEFE8B}"/>
          </ac:picMkLst>
        </pc:picChg>
      </pc:sldChg>
      <pc:sldChg chg="addSp delSp modSp mod">
        <pc:chgData name="SARRAIL-BRASSENS Fanny" userId="8c44ab4c-a039-4184-942b-c2a25122c8eb" providerId="ADAL" clId="{E5379501-AFEA-41DA-BF1C-15CBBCC71836}" dt="2023-06-21T12:43:49.341" v="3986" actId="478"/>
        <pc:sldMkLst>
          <pc:docMk/>
          <pc:sldMk cId="2107378465" sldId="294"/>
        </pc:sldMkLst>
        <pc:spChg chg="del">
          <ac:chgData name="SARRAIL-BRASSENS Fanny" userId="8c44ab4c-a039-4184-942b-c2a25122c8eb" providerId="ADAL" clId="{E5379501-AFEA-41DA-BF1C-15CBBCC71836}" dt="2023-06-21T12:31:18.192" v="3936" actId="478"/>
          <ac:spMkLst>
            <pc:docMk/>
            <pc:sldMk cId="2107378465" sldId="294"/>
            <ac:spMk id="9" creationId="{9C4EB911-F44F-46A2-8A92-E09D86EA0283}"/>
          </ac:spMkLst>
        </pc:spChg>
        <pc:spChg chg="add mod">
          <ac:chgData name="SARRAIL-BRASSENS Fanny" userId="8c44ab4c-a039-4184-942b-c2a25122c8eb" providerId="ADAL" clId="{E5379501-AFEA-41DA-BF1C-15CBBCC71836}" dt="2023-06-21T12:31:33.352" v="3978" actId="1076"/>
          <ac:spMkLst>
            <pc:docMk/>
            <pc:sldMk cId="2107378465" sldId="294"/>
            <ac:spMk id="14" creationId="{C9C1449A-4CF8-8DDA-51C5-341B697CE693}"/>
          </ac:spMkLst>
        </pc:spChg>
        <pc:spChg chg="mod">
          <ac:chgData name="SARRAIL-BRASSENS Fanny" userId="8c44ab4c-a039-4184-942b-c2a25122c8eb" providerId="ADAL" clId="{E5379501-AFEA-41DA-BF1C-15CBBCC71836}" dt="2023-06-21T12:40:42.121" v="3982" actId="6549"/>
          <ac:spMkLst>
            <pc:docMk/>
            <pc:sldMk cId="2107378465" sldId="294"/>
            <ac:spMk id="27" creationId="{F7EB64F9-FC98-406E-8C74-3C87733260F6}"/>
          </ac:spMkLst>
        </pc:spChg>
        <pc:spChg chg="del">
          <ac:chgData name="SARRAIL-BRASSENS Fanny" userId="8c44ab4c-a039-4184-942b-c2a25122c8eb" providerId="ADAL" clId="{E5379501-AFEA-41DA-BF1C-15CBBCC71836}" dt="2023-06-08T15:17:14.508" v="169" actId="478"/>
          <ac:spMkLst>
            <pc:docMk/>
            <pc:sldMk cId="2107378465" sldId="294"/>
            <ac:spMk id="28" creationId="{FD790220-8F63-4385-8AE6-4B5F68980924}"/>
          </ac:spMkLst>
        </pc:spChg>
        <pc:picChg chg="add del">
          <ac:chgData name="SARRAIL-BRASSENS Fanny" userId="8c44ab4c-a039-4184-942b-c2a25122c8eb" providerId="ADAL" clId="{E5379501-AFEA-41DA-BF1C-15CBBCC71836}" dt="2023-06-21T12:30:48.836" v="3925" actId="478"/>
          <ac:picMkLst>
            <pc:docMk/>
            <pc:sldMk cId="2107378465" sldId="294"/>
            <ac:picMk id="2" creationId="{8C24298D-420E-88BD-6491-229DCA7E923C}"/>
          </ac:picMkLst>
        </pc:picChg>
        <pc:picChg chg="add mod">
          <ac:chgData name="SARRAIL-BRASSENS Fanny" userId="8c44ab4c-a039-4184-942b-c2a25122c8eb" providerId="ADAL" clId="{E5379501-AFEA-41DA-BF1C-15CBBCC71836}" dt="2023-06-08T15:16:10.672" v="168" actId="1076"/>
          <ac:picMkLst>
            <pc:docMk/>
            <pc:sldMk cId="2107378465" sldId="294"/>
            <ac:picMk id="3" creationId="{66E7FC4F-ABB5-B3B6-40AA-2C5D9810F5DB}"/>
          </ac:picMkLst>
        </pc:picChg>
        <pc:picChg chg="add mod">
          <ac:chgData name="SARRAIL-BRASSENS Fanny" userId="8c44ab4c-a039-4184-942b-c2a25122c8eb" providerId="ADAL" clId="{E5379501-AFEA-41DA-BF1C-15CBBCC71836}" dt="2023-06-08T15:15:57.131" v="166" actId="14100"/>
          <ac:picMkLst>
            <pc:docMk/>
            <pc:sldMk cId="2107378465" sldId="294"/>
            <ac:picMk id="5" creationId="{0DE58ACA-1848-18F0-2DE4-689F7C20FC47}"/>
          </ac:picMkLst>
        </pc:picChg>
        <pc:picChg chg="del mod">
          <ac:chgData name="SARRAIL-BRASSENS Fanny" userId="8c44ab4c-a039-4184-942b-c2a25122c8eb" providerId="ADAL" clId="{E5379501-AFEA-41DA-BF1C-15CBBCC71836}" dt="2023-06-21T12:43:49.341" v="3986" actId="478"/>
          <ac:picMkLst>
            <pc:docMk/>
            <pc:sldMk cId="2107378465" sldId="294"/>
            <ac:picMk id="12" creationId="{F9B5DFDF-240F-4627-86D2-223C6B21E37D}"/>
          </ac:picMkLst>
        </pc:picChg>
        <pc:picChg chg="add mod">
          <ac:chgData name="SARRAIL-BRASSENS Fanny" userId="8c44ab4c-a039-4184-942b-c2a25122c8eb" providerId="ADAL" clId="{E5379501-AFEA-41DA-BF1C-15CBBCC71836}" dt="2023-06-21T12:31:05.295" v="3932" actId="208"/>
          <ac:picMkLst>
            <pc:docMk/>
            <pc:sldMk cId="2107378465" sldId="294"/>
            <ac:picMk id="13" creationId="{DFD953EA-6A98-188F-D7A3-BFBD8894DD89}"/>
          </ac:picMkLst>
        </pc:picChg>
        <pc:picChg chg="del">
          <ac:chgData name="SARRAIL-BRASSENS Fanny" userId="8c44ab4c-a039-4184-942b-c2a25122c8eb" providerId="ADAL" clId="{E5379501-AFEA-41DA-BF1C-15CBBCC71836}" dt="2023-06-08T15:15:20.203" v="151" actId="478"/>
          <ac:picMkLst>
            <pc:docMk/>
            <pc:sldMk cId="2107378465" sldId="294"/>
            <ac:picMk id="21" creationId="{5D8637CE-77C1-4CF1-BEFB-6949DECCF3C6}"/>
          </ac:picMkLst>
        </pc:picChg>
        <pc:picChg chg="del">
          <ac:chgData name="SARRAIL-BRASSENS Fanny" userId="8c44ab4c-a039-4184-942b-c2a25122c8eb" providerId="ADAL" clId="{E5379501-AFEA-41DA-BF1C-15CBBCC71836}" dt="2023-06-08T15:14:51.335" v="147" actId="478"/>
          <ac:picMkLst>
            <pc:docMk/>
            <pc:sldMk cId="2107378465" sldId="294"/>
            <ac:picMk id="23" creationId="{6C4BF6E5-A953-464B-A824-41AE9457907A}"/>
          </ac:picMkLst>
        </pc:picChg>
        <pc:picChg chg="add mod">
          <ac:chgData name="SARRAIL-BRASSENS Fanny" userId="8c44ab4c-a039-4184-942b-c2a25122c8eb" providerId="ADAL" clId="{E5379501-AFEA-41DA-BF1C-15CBBCC71836}" dt="2023-06-08T15:18:25.787" v="173" actId="1076"/>
          <ac:picMkLst>
            <pc:docMk/>
            <pc:sldMk cId="2107378465" sldId="294"/>
            <ac:picMk id="1026" creationId="{6BFF6E7A-6FB2-DC93-B3DF-2590A3FC39BC}"/>
          </ac:picMkLst>
        </pc:picChg>
      </pc:sldChg>
      <pc:sldChg chg="addSp modSp mod modNotesTx">
        <pc:chgData name="SARRAIL-BRASSENS Fanny" userId="8c44ab4c-a039-4184-942b-c2a25122c8eb" providerId="ADAL" clId="{E5379501-AFEA-41DA-BF1C-15CBBCC71836}" dt="2023-06-20T15:08:20.510" v="3183" actId="207"/>
        <pc:sldMkLst>
          <pc:docMk/>
          <pc:sldMk cId="554666989" sldId="295"/>
        </pc:sldMkLst>
        <pc:spChg chg="mod">
          <ac:chgData name="SARRAIL-BRASSENS Fanny" userId="8c44ab4c-a039-4184-942b-c2a25122c8eb" providerId="ADAL" clId="{E5379501-AFEA-41DA-BF1C-15CBBCC71836}" dt="2023-06-08T15:11:51.358" v="38" actId="20577"/>
          <ac:spMkLst>
            <pc:docMk/>
            <pc:sldMk cId="554666989" sldId="295"/>
            <ac:spMk id="2" creationId="{0F53BDB6-F10C-4CE2-BA04-6227F818CC9E}"/>
          </ac:spMkLst>
        </pc:spChg>
        <pc:spChg chg="mod">
          <ac:chgData name="SARRAIL-BRASSENS Fanny" userId="8c44ab4c-a039-4184-942b-c2a25122c8eb" providerId="ADAL" clId="{E5379501-AFEA-41DA-BF1C-15CBBCC71836}" dt="2023-06-20T15:06:19.548" v="3175" actId="207"/>
          <ac:spMkLst>
            <pc:docMk/>
            <pc:sldMk cId="554666989" sldId="295"/>
            <ac:spMk id="4" creationId="{2C6546F3-5AF2-4162-8853-1EF5BDC6F384}"/>
          </ac:spMkLst>
        </pc:spChg>
        <pc:spChg chg="mod">
          <ac:chgData name="SARRAIL-BRASSENS Fanny" userId="8c44ab4c-a039-4184-942b-c2a25122c8eb" providerId="ADAL" clId="{E5379501-AFEA-41DA-BF1C-15CBBCC71836}" dt="2023-06-20T15:08:20.510" v="3183" actId="207"/>
          <ac:spMkLst>
            <pc:docMk/>
            <pc:sldMk cId="554666989" sldId="295"/>
            <ac:spMk id="7" creationId="{7AE5DC6A-AB26-4C5F-85D3-0F1D874E8BC6}"/>
          </ac:spMkLst>
        </pc:spChg>
        <pc:spChg chg="mod">
          <ac:chgData name="SARRAIL-BRASSENS Fanny" userId="8c44ab4c-a039-4184-942b-c2a25122c8eb" providerId="ADAL" clId="{E5379501-AFEA-41DA-BF1C-15CBBCC71836}" dt="2023-06-08T15:14:22.679" v="146" actId="20577"/>
          <ac:spMkLst>
            <pc:docMk/>
            <pc:sldMk cId="554666989" sldId="295"/>
            <ac:spMk id="8" creationId="{C8679CD1-0E9E-4A62-98B1-6A4435533AC2}"/>
          </ac:spMkLst>
        </pc:spChg>
        <pc:spChg chg="add mod">
          <ac:chgData name="SARRAIL-BRASSENS Fanny" userId="8c44ab4c-a039-4184-942b-c2a25122c8eb" providerId="ADAL" clId="{E5379501-AFEA-41DA-BF1C-15CBBCC71836}" dt="2023-06-08T15:13:42.404" v="103" actId="20577"/>
          <ac:spMkLst>
            <pc:docMk/>
            <pc:sldMk cId="554666989" sldId="295"/>
            <ac:spMk id="10" creationId="{6C62B086-AFE1-501B-15B9-BF514FA569D8}"/>
          </ac:spMkLst>
        </pc:spChg>
        <pc:spChg chg="mod">
          <ac:chgData name="SARRAIL-BRASSENS Fanny" userId="8c44ab4c-a039-4184-942b-c2a25122c8eb" providerId="ADAL" clId="{E5379501-AFEA-41DA-BF1C-15CBBCC71836}" dt="2023-06-19T12:32:50.974" v="616" actId="14100"/>
          <ac:spMkLst>
            <pc:docMk/>
            <pc:sldMk cId="554666989" sldId="295"/>
            <ac:spMk id="18" creationId="{CC8FFE18-5E72-41EE-90FD-F7FAEC7C1482}"/>
          </ac:spMkLst>
        </pc:spChg>
        <pc:spChg chg="mod">
          <ac:chgData name="SARRAIL-BRASSENS Fanny" userId="8c44ab4c-a039-4184-942b-c2a25122c8eb" providerId="ADAL" clId="{E5379501-AFEA-41DA-BF1C-15CBBCC71836}" dt="2023-06-08T15:13:12.294" v="75" actId="1076"/>
          <ac:spMkLst>
            <pc:docMk/>
            <pc:sldMk cId="554666989" sldId="295"/>
            <ac:spMk id="19" creationId="{1A585D54-0121-4BDA-9895-E91C9D74C05A}"/>
          </ac:spMkLst>
        </pc:spChg>
        <pc:spChg chg="mod">
          <ac:chgData name="SARRAIL-BRASSENS Fanny" userId="8c44ab4c-a039-4184-942b-c2a25122c8eb" providerId="ADAL" clId="{E5379501-AFEA-41DA-BF1C-15CBBCC71836}" dt="2023-06-19T12:32:57.735" v="618" actId="20577"/>
          <ac:spMkLst>
            <pc:docMk/>
            <pc:sldMk cId="554666989" sldId="295"/>
            <ac:spMk id="23" creationId="{E48D00BE-E6E0-4421-8128-1CB94BF567D7}"/>
          </ac:spMkLst>
        </pc:spChg>
        <pc:spChg chg="mod">
          <ac:chgData name="SARRAIL-BRASSENS Fanny" userId="8c44ab4c-a039-4184-942b-c2a25122c8eb" providerId="ADAL" clId="{E5379501-AFEA-41DA-BF1C-15CBBCC71836}" dt="2023-06-08T15:10:43.428" v="32" actId="6549"/>
          <ac:spMkLst>
            <pc:docMk/>
            <pc:sldMk cId="554666989" sldId="295"/>
            <ac:spMk id="24" creationId="{9A4F3C46-B889-4960-88C8-BC1AB5BA3E1E}"/>
          </ac:spMkLst>
        </pc:spChg>
        <pc:spChg chg="mod">
          <ac:chgData name="SARRAIL-BRASSENS Fanny" userId="8c44ab4c-a039-4184-942b-c2a25122c8eb" providerId="ADAL" clId="{E5379501-AFEA-41DA-BF1C-15CBBCC71836}" dt="2023-06-08T15:14:11.192" v="144" actId="20577"/>
          <ac:spMkLst>
            <pc:docMk/>
            <pc:sldMk cId="554666989" sldId="295"/>
            <ac:spMk id="25" creationId="{264784A5-2872-4790-A789-CA77A537FE2B}"/>
          </ac:spMkLst>
        </pc:spChg>
        <pc:spChg chg="mod">
          <ac:chgData name="SARRAIL-BRASSENS Fanny" userId="8c44ab4c-a039-4184-942b-c2a25122c8eb" providerId="ADAL" clId="{E5379501-AFEA-41DA-BF1C-15CBBCC71836}" dt="2023-06-08T15:10:55.949" v="34" actId="1076"/>
          <ac:spMkLst>
            <pc:docMk/>
            <pc:sldMk cId="554666989" sldId="295"/>
            <ac:spMk id="26" creationId="{29693F28-B865-414C-BEF1-8D3A6F0052F6}"/>
          </ac:spMkLst>
        </pc:spChg>
        <pc:picChg chg="add mod ord">
          <ac:chgData name="SARRAIL-BRASSENS Fanny" userId="8c44ab4c-a039-4184-942b-c2a25122c8eb" providerId="ADAL" clId="{E5379501-AFEA-41DA-BF1C-15CBBCC71836}" dt="2023-06-08T15:12:49.080" v="45" actId="167"/>
          <ac:picMkLst>
            <pc:docMk/>
            <pc:sldMk cId="554666989" sldId="295"/>
            <ac:picMk id="3" creationId="{7FC98588-BF56-2657-B598-8FF964B455D0}"/>
          </ac:picMkLst>
        </pc:picChg>
        <pc:picChg chg="add mod">
          <ac:chgData name="SARRAIL-BRASSENS Fanny" userId="8c44ab4c-a039-4184-942b-c2a25122c8eb" providerId="ADAL" clId="{E5379501-AFEA-41DA-BF1C-15CBBCC71836}" dt="2023-06-08T15:13:17.234" v="77" actId="1076"/>
          <ac:picMkLst>
            <pc:docMk/>
            <pc:sldMk cId="554666989" sldId="295"/>
            <ac:picMk id="5" creationId="{64BAD2D2-BA8E-27CC-1293-324AC023CE07}"/>
          </ac:picMkLst>
        </pc:picChg>
        <pc:picChg chg="add mod ord">
          <ac:chgData name="SARRAIL-BRASSENS Fanny" userId="8c44ab4c-a039-4184-942b-c2a25122c8eb" providerId="ADAL" clId="{E5379501-AFEA-41DA-BF1C-15CBBCC71836}" dt="2023-06-19T12:32:37.270" v="595" actId="1076"/>
          <ac:picMkLst>
            <pc:docMk/>
            <pc:sldMk cId="554666989" sldId="295"/>
            <ac:picMk id="11" creationId="{056B6255-161D-4EA8-DD3E-481969931C44}"/>
          </ac:picMkLst>
        </pc:picChg>
        <pc:picChg chg="mod">
          <ac:chgData name="SARRAIL-BRASSENS Fanny" userId="8c44ab4c-a039-4184-942b-c2a25122c8eb" providerId="ADAL" clId="{E5379501-AFEA-41DA-BF1C-15CBBCC71836}" dt="2023-06-08T15:12:08.358" v="40" actId="1076"/>
          <ac:picMkLst>
            <pc:docMk/>
            <pc:sldMk cId="554666989" sldId="295"/>
            <ac:picMk id="15" creationId="{19E56D6A-EBFC-451C-862A-8996A57D6FED}"/>
          </ac:picMkLst>
        </pc:picChg>
        <pc:picChg chg="mod">
          <ac:chgData name="SARRAIL-BRASSENS Fanny" userId="8c44ab4c-a039-4184-942b-c2a25122c8eb" providerId="ADAL" clId="{E5379501-AFEA-41DA-BF1C-15CBBCC71836}" dt="2023-06-08T15:12:56.466" v="46" actId="1076"/>
          <ac:picMkLst>
            <pc:docMk/>
            <pc:sldMk cId="554666989" sldId="295"/>
            <ac:picMk id="16" creationId="{82127402-B324-42E3-B69C-0D1A4852AF6C}"/>
          </ac:picMkLst>
        </pc:picChg>
        <pc:picChg chg="mod">
          <ac:chgData name="SARRAIL-BRASSENS Fanny" userId="8c44ab4c-a039-4184-942b-c2a25122c8eb" providerId="ADAL" clId="{E5379501-AFEA-41DA-BF1C-15CBBCC71836}" dt="2023-06-08T15:12:56.466" v="46" actId="1076"/>
          <ac:picMkLst>
            <pc:docMk/>
            <pc:sldMk cId="554666989" sldId="295"/>
            <ac:picMk id="17" creationId="{4244B19F-E299-4695-831D-BDB50EFBCE7E}"/>
          </ac:picMkLst>
        </pc:picChg>
        <pc:picChg chg="mod">
          <ac:chgData name="SARRAIL-BRASSENS Fanny" userId="8c44ab4c-a039-4184-942b-c2a25122c8eb" providerId="ADAL" clId="{E5379501-AFEA-41DA-BF1C-15CBBCC71836}" dt="2023-06-08T15:12:08.358" v="40" actId="1076"/>
          <ac:picMkLst>
            <pc:docMk/>
            <pc:sldMk cId="554666989" sldId="295"/>
            <ac:picMk id="32" creationId="{D232F841-F36B-4C96-8AC9-8A5DA949A74A}"/>
          </ac:picMkLst>
        </pc:picChg>
        <pc:picChg chg="mod">
          <ac:chgData name="SARRAIL-BRASSENS Fanny" userId="8c44ab4c-a039-4184-942b-c2a25122c8eb" providerId="ADAL" clId="{E5379501-AFEA-41DA-BF1C-15CBBCC71836}" dt="2023-06-08T15:12:58.922" v="47" actId="1076"/>
          <ac:picMkLst>
            <pc:docMk/>
            <pc:sldMk cId="554666989" sldId="295"/>
            <ac:picMk id="33" creationId="{326AF12D-F3CB-4695-873C-9860A16E3D38}"/>
          </ac:picMkLst>
        </pc:picChg>
      </pc:sldChg>
      <pc:sldChg chg="addSp delSp modSp mod">
        <pc:chgData name="SARRAIL-BRASSENS Fanny" userId="8c44ab4c-a039-4184-942b-c2a25122c8eb" providerId="ADAL" clId="{E5379501-AFEA-41DA-BF1C-15CBBCC71836}" dt="2023-06-21T11:58:58.800" v="3917" actId="313"/>
        <pc:sldMkLst>
          <pc:docMk/>
          <pc:sldMk cId="2309279542" sldId="296"/>
        </pc:sldMkLst>
        <pc:spChg chg="mod">
          <ac:chgData name="SARRAIL-BRASSENS Fanny" userId="8c44ab4c-a039-4184-942b-c2a25122c8eb" providerId="ADAL" clId="{E5379501-AFEA-41DA-BF1C-15CBBCC71836}" dt="2023-06-21T11:58:58.800" v="3917" actId="313"/>
          <ac:spMkLst>
            <pc:docMk/>
            <pc:sldMk cId="2309279542" sldId="296"/>
            <ac:spMk id="6" creationId="{6A06B978-8C8A-46A1-AE4D-902AFF1AC8D9}"/>
          </ac:spMkLst>
        </pc:spChg>
        <pc:spChg chg="add del mod">
          <ac:chgData name="SARRAIL-BRASSENS Fanny" userId="8c44ab4c-a039-4184-942b-c2a25122c8eb" providerId="ADAL" clId="{E5379501-AFEA-41DA-BF1C-15CBBCC71836}" dt="2023-06-21T11:41:59.174" v="3889" actId="478"/>
          <ac:spMkLst>
            <pc:docMk/>
            <pc:sldMk cId="2309279542" sldId="296"/>
            <ac:spMk id="15" creationId="{DD3641D2-E891-1421-E02A-1E7D11D81B13}"/>
          </ac:spMkLst>
        </pc:spChg>
        <pc:picChg chg="add del mod">
          <ac:chgData name="SARRAIL-BRASSENS Fanny" userId="8c44ab4c-a039-4184-942b-c2a25122c8eb" providerId="ADAL" clId="{E5379501-AFEA-41DA-BF1C-15CBBCC71836}" dt="2023-06-21T11:37:17.649" v="3819" actId="478"/>
          <ac:picMkLst>
            <pc:docMk/>
            <pc:sldMk cId="2309279542" sldId="296"/>
            <ac:picMk id="2" creationId="{3C8FFE89-E1D8-C481-719F-83B8560CD85A}"/>
          </ac:picMkLst>
        </pc:picChg>
        <pc:picChg chg="mod">
          <ac:chgData name="SARRAIL-BRASSENS Fanny" userId="8c44ab4c-a039-4184-942b-c2a25122c8eb" providerId="ADAL" clId="{E5379501-AFEA-41DA-BF1C-15CBBCC71836}" dt="2023-06-21T11:58:48.499" v="3915" actId="1076"/>
          <ac:picMkLst>
            <pc:docMk/>
            <pc:sldMk cId="2309279542" sldId="296"/>
            <ac:picMk id="3" creationId="{47F85AEC-4A89-4B7B-8C79-C3F595535091}"/>
          </ac:picMkLst>
        </pc:picChg>
        <pc:picChg chg="mod">
          <ac:chgData name="SARRAIL-BRASSENS Fanny" userId="8c44ab4c-a039-4184-942b-c2a25122c8eb" providerId="ADAL" clId="{E5379501-AFEA-41DA-BF1C-15CBBCC71836}" dt="2023-06-21T11:58:52.383" v="3916" actId="1076"/>
          <ac:picMkLst>
            <pc:docMk/>
            <pc:sldMk cId="2309279542" sldId="296"/>
            <ac:picMk id="4" creationId="{5FAFE48F-685E-4B95-A793-74B072EF5A47}"/>
          </ac:picMkLst>
        </pc:picChg>
        <pc:picChg chg="del">
          <ac:chgData name="SARRAIL-BRASSENS Fanny" userId="8c44ab4c-a039-4184-942b-c2a25122c8eb" providerId="ADAL" clId="{E5379501-AFEA-41DA-BF1C-15CBBCC71836}" dt="2023-06-21T11:40:20.813" v="3856" actId="478"/>
          <ac:picMkLst>
            <pc:docMk/>
            <pc:sldMk cId="2309279542" sldId="296"/>
            <ac:picMk id="5" creationId="{E076C58D-5733-48F5-9B12-D94744907DE0}"/>
          </ac:picMkLst>
        </pc:picChg>
        <pc:picChg chg="mod">
          <ac:chgData name="SARRAIL-BRASSENS Fanny" userId="8c44ab4c-a039-4184-942b-c2a25122c8eb" providerId="ADAL" clId="{E5379501-AFEA-41DA-BF1C-15CBBCC71836}" dt="2023-06-21T11:58:43.962" v="3910" actId="1076"/>
          <ac:picMkLst>
            <pc:docMk/>
            <pc:sldMk cId="2309279542" sldId="296"/>
            <ac:picMk id="7" creationId="{21B1B37E-AF15-40F7-815B-AE15D4013531}"/>
          </ac:picMkLst>
        </pc:picChg>
        <pc:picChg chg="mod">
          <ac:chgData name="SARRAIL-BRASSENS Fanny" userId="8c44ab4c-a039-4184-942b-c2a25122c8eb" providerId="ADAL" clId="{E5379501-AFEA-41DA-BF1C-15CBBCC71836}" dt="2023-06-21T11:40:14.660" v="3854" actId="1076"/>
          <ac:picMkLst>
            <pc:docMk/>
            <pc:sldMk cId="2309279542" sldId="296"/>
            <ac:picMk id="9" creationId="{1727AB88-2B66-4968-B2B8-1D45498F2E27}"/>
          </ac:picMkLst>
        </pc:picChg>
        <pc:picChg chg="mod">
          <ac:chgData name="SARRAIL-BRASSENS Fanny" userId="8c44ab4c-a039-4184-942b-c2a25122c8eb" providerId="ADAL" clId="{E5379501-AFEA-41DA-BF1C-15CBBCC71836}" dt="2023-06-21T11:40:09.461" v="3852" actId="1076"/>
          <ac:picMkLst>
            <pc:docMk/>
            <pc:sldMk cId="2309279542" sldId="296"/>
            <ac:picMk id="10" creationId="{9017F03B-3021-4C52-88FA-F76B18D6835B}"/>
          </ac:picMkLst>
        </pc:picChg>
        <pc:picChg chg="del mod">
          <ac:chgData name="SARRAIL-BRASSENS Fanny" userId="8c44ab4c-a039-4184-942b-c2a25122c8eb" providerId="ADAL" clId="{E5379501-AFEA-41DA-BF1C-15CBBCC71836}" dt="2023-06-21T11:33:49.820" v="3814" actId="478"/>
          <ac:picMkLst>
            <pc:docMk/>
            <pc:sldMk cId="2309279542" sldId="296"/>
            <ac:picMk id="11" creationId="{2CC29267-65AC-41A0-85C7-ECA15BC0A292}"/>
          </ac:picMkLst>
        </pc:picChg>
        <pc:picChg chg="add del mod modCrop">
          <ac:chgData name="SARRAIL-BRASSENS Fanny" userId="8c44ab4c-a039-4184-942b-c2a25122c8eb" providerId="ADAL" clId="{E5379501-AFEA-41DA-BF1C-15CBBCC71836}" dt="2023-06-21T11:57:35.650" v="3896" actId="478"/>
          <ac:picMkLst>
            <pc:docMk/>
            <pc:sldMk cId="2309279542" sldId="296"/>
            <ac:picMk id="12" creationId="{1829C698-FCE6-A82D-C5F1-F2AF2BAC5A20}"/>
          </ac:picMkLst>
        </pc:picChg>
        <pc:picChg chg="add del mod modCrop">
          <ac:chgData name="SARRAIL-BRASSENS Fanny" userId="8c44ab4c-a039-4184-942b-c2a25122c8eb" providerId="ADAL" clId="{E5379501-AFEA-41DA-BF1C-15CBBCC71836}" dt="2023-06-21T11:57:54.061" v="3903" actId="478"/>
          <ac:picMkLst>
            <pc:docMk/>
            <pc:sldMk cId="2309279542" sldId="296"/>
            <ac:picMk id="14" creationId="{79B8F84E-C108-8564-8FBE-F363870FC3EC}"/>
          </ac:picMkLst>
        </pc:picChg>
        <pc:picChg chg="add mod">
          <ac:chgData name="SARRAIL-BRASSENS Fanny" userId="8c44ab4c-a039-4184-942b-c2a25122c8eb" providerId="ADAL" clId="{E5379501-AFEA-41DA-BF1C-15CBBCC71836}" dt="2023-06-21T11:58:44.620" v="3911" actId="1076"/>
          <ac:picMkLst>
            <pc:docMk/>
            <pc:sldMk cId="2309279542" sldId="296"/>
            <ac:picMk id="16" creationId="{935B70CA-5790-5BE6-9A58-32B5E73FC01B}"/>
          </ac:picMkLst>
        </pc:picChg>
        <pc:picChg chg="add mod">
          <ac:chgData name="SARRAIL-BRASSENS Fanny" userId="8c44ab4c-a039-4184-942b-c2a25122c8eb" providerId="ADAL" clId="{E5379501-AFEA-41DA-BF1C-15CBBCC71836}" dt="2023-06-21T11:58:47.427" v="3914" actId="1076"/>
          <ac:picMkLst>
            <pc:docMk/>
            <pc:sldMk cId="2309279542" sldId="296"/>
            <ac:picMk id="17" creationId="{B7AA81A0-9452-FD75-D449-6B233ECBE1D9}"/>
          </ac:picMkLst>
        </pc:picChg>
        <pc:picChg chg="del">
          <ac:chgData name="SARRAIL-BRASSENS Fanny" userId="8c44ab4c-a039-4184-942b-c2a25122c8eb" providerId="ADAL" clId="{E5379501-AFEA-41DA-BF1C-15CBBCC71836}" dt="2023-06-21T11:40:20.461" v="3855" actId="478"/>
          <ac:picMkLst>
            <pc:docMk/>
            <pc:sldMk cId="2309279542" sldId="296"/>
            <ac:picMk id="1026" creationId="{6B4CD572-51D8-49FD-80D1-0DBF82F5DFA1}"/>
          </ac:picMkLst>
        </pc:picChg>
      </pc:sldChg>
      <pc:sldChg chg="addSp delSp modSp add mod addCm">
        <pc:chgData name="SARRAIL-BRASSENS Fanny" userId="8c44ab4c-a039-4184-942b-c2a25122c8eb" providerId="ADAL" clId="{E5379501-AFEA-41DA-BF1C-15CBBCC71836}" dt="2023-06-26T09:44:39.455" v="4066" actId="27636"/>
        <pc:sldMkLst>
          <pc:docMk/>
          <pc:sldMk cId="2583505588" sldId="297"/>
        </pc:sldMkLst>
        <pc:spChg chg="add mod">
          <ac:chgData name="SARRAIL-BRASSENS Fanny" userId="8c44ab4c-a039-4184-942b-c2a25122c8eb" providerId="ADAL" clId="{E5379501-AFEA-41DA-BF1C-15CBBCC71836}" dt="2023-06-26T09:43:49.523" v="4054" actId="1076"/>
          <ac:spMkLst>
            <pc:docMk/>
            <pc:sldMk cId="2583505588" sldId="297"/>
            <ac:spMk id="2" creationId="{C8186EA0-187B-4E1D-D2B1-08792F13D571}"/>
          </ac:spMkLst>
        </pc:spChg>
        <pc:spChg chg="add mod">
          <ac:chgData name="SARRAIL-BRASSENS Fanny" userId="8c44ab4c-a039-4184-942b-c2a25122c8eb" providerId="ADAL" clId="{E5379501-AFEA-41DA-BF1C-15CBBCC71836}" dt="2023-06-26T09:43:49.523" v="4054" actId="1076"/>
          <ac:spMkLst>
            <pc:docMk/>
            <pc:sldMk cId="2583505588" sldId="297"/>
            <ac:spMk id="5" creationId="{B263BE4C-5904-A672-F6C1-5BC15115BFBB}"/>
          </ac:spMkLst>
        </pc:spChg>
        <pc:spChg chg="add mod">
          <ac:chgData name="SARRAIL-BRASSENS Fanny" userId="8c44ab4c-a039-4184-942b-c2a25122c8eb" providerId="ADAL" clId="{E5379501-AFEA-41DA-BF1C-15CBBCC71836}" dt="2023-06-21T09:20:04.718" v="3188" actId="20577"/>
          <ac:spMkLst>
            <pc:docMk/>
            <pc:sldMk cId="2583505588" sldId="297"/>
            <ac:spMk id="6" creationId="{A212BF11-2655-FD4A-C3A8-273B6EF1BB3F}"/>
          </ac:spMkLst>
        </pc:spChg>
        <pc:spChg chg="mod">
          <ac:chgData name="SARRAIL-BRASSENS Fanny" userId="8c44ab4c-a039-4184-942b-c2a25122c8eb" providerId="ADAL" clId="{E5379501-AFEA-41DA-BF1C-15CBBCC71836}" dt="2023-06-21T10:30:36.777" v="3642" actId="20577"/>
          <ac:spMkLst>
            <pc:docMk/>
            <pc:sldMk cId="2583505588" sldId="297"/>
            <ac:spMk id="10" creationId="{079DBC06-0553-4456-BCA3-F38B52AB9CB9}"/>
          </ac:spMkLst>
        </pc:spChg>
        <pc:spChg chg="mod">
          <ac:chgData name="SARRAIL-BRASSENS Fanny" userId="8c44ab4c-a039-4184-942b-c2a25122c8eb" providerId="ADAL" clId="{E5379501-AFEA-41DA-BF1C-15CBBCC71836}" dt="2023-06-26T09:43:44.050" v="4053" actId="1076"/>
          <ac:spMkLst>
            <pc:docMk/>
            <pc:sldMk cId="2583505588" sldId="297"/>
            <ac:spMk id="13" creationId="{499C5E29-2048-4C10-8216-3BACBA450114}"/>
          </ac:spMkLst>
        </pc:spChg>
        <pc:spChg chg="mod">
          <ac:chgData name="SARRAIL-BRASSENS Fanny" userId="8c44ab4c-a039-4184-942b-c2a25122c8eb" providerId="ADAL" clId="{E5379501-AFEA-41DA-BF1C-15CBBCC71836}" dt="2023-06-26T09:44:39.455" v="4066" actId="27636"/>
          <ac:spMkLst>
            <pc:docMk/>
            <pc:sldMk cId="2583505588" sldId="297"/>
            <ac:spMk id="14" creationId="{9381B6D4-470A-4FB4-9D06-F3620776EEC8}"/>
          </ac:spMkLst>
        </pc:spChg>
        <pc:spChg chg="del">
          <ac:chgData name="SARRAIL-BRASSENS Fanny" userId="8c44ab4c-a039-4184-942b-c2a25122c8eb" providerId="ADAL" clId="{E5379501-AFEA-41DA-BF1C-15CBBCC71836}" dt="2023-06-20T14:59:51.969" v="2605" actId="478"/>
          <ac:spMkLst>
            <pc:docMk/>
            <pc:sldMk cId="2583505588" sldId="297"/>
            <ac:spMk id="15" creationId="{65844C3E-235B-4737-8E86-1969D029901B}"/>
          </ac:spMkLst>
        </pc:spChg>
        <pc:picChg chg="del">
          <ac:chgData name="SARRAIL-BRASSENS Fanny" userId="8c44ab4c-a039-4184-942b-c2a25122c8eb" providerId="ADAL" clId="{E5379501-AFEA-41DA-BF1C-15CBBCC71836}" dt="2023-06-20T14:59:57.626" v="2607" actId="478"/>
          <ac:picMkLst>
            <pc:docMk/>
            <pc:sldMk cId="2583505588" sldId="297"/>
            <ac:picMk id="3" creationId="{30332A36-BD36-4A3E-AA66-C7C15C760C53}"/>
          </ac:picMkLst>
        </pc:picChg>
        <pc:picChg chg="add mod">
          <ac:chgData name="SARRAIL-BRASSENS Fanny" userId="8c44ab4c-a039-4184-942b-c2a25122c8eb" providerId="ADAL" clId="{E5379501-AFEA-41DA-BF1C-15CBBCC71836}" dt="2023-06-20T15:03:32.799" v="3134" actId="1076"/>
          <ac:picMkLst>
            <pc:docMk/>
            <pc:sldMk cId="2583505588" sldId="297"/>
            <ac:picMk id="9" creationId="{1163E1D6-8410-2040-BE18-B8B6D66B8733}"/>
          </ac:picMkLst>
        </pc:picChg>
        <pc:picChg chg="add mod">
          <ac:chgData name="SARRAIL-BRASSENS Fanny" userId="8c44ab4c-a039-4184-942b-c2a25122c8eb" providerId="ADAL" clId="{E5379501-AFEA-41DA-BF1C-15CBBCC71836}" dt="2023-06-20T15:03:30.107" v="3132" actId="1076"/>
          <ac:picMkLst>
            <pc:docMk/>
            <pc:sldMk cId="2583505588" sldId="297"/>
            <ac:picMk id="12" creationId="{71A519D3-E95E-5CDF-BF8E-62BD554B5B38}"/>
          </ac:picMkLst>
        </pc:picChg>
        <pc:picChg chg="del mod">
          <ac:chgData name="SARRAIL-BRASSENS Fanny" userId="8c44ab4c-a039-4184-942b-c2a25122c8eb" providerId="ADAL" clId="{E5379501-AFEA-41DA-BF1C-15CBBCC71836}" dt="2023-06-20T15:04:12.904" v="3153" actId="478"/>
          <ac:picMkLst>
            <pc:docMk/>
            <pc:sldMk cId="2583505588" sldId="297"/>
            <ac:picMk id="16" creationId="{3F62220C-EABA-4880-991F-79F9DC42C8D7}"/>
          </ac:picMkLst>
        </pc:picChg>
        <pc:extLst>
          <p:ext xmlns:p="http://schemas.openxmlformats.org/presentationml/2006/main" uri="{D6D511B9-2390-475A-947B-AFAB55BFBCF1}">
            <pc226:cmChg xmlns:pc226="http://schemas.microsoft.com/office/powerpoint/2022/06/main/command" chg="add">
              <pc226:chgData name="SARRAIL-BRASSENS Fanny" userId="8c44ab4c-a039-4184-942b-c2a25122c8eb" providerId="ADAL" clId="{E5379501-AFEA-41DA-BF1C-15CBBCC71836}" dt="2023-06-20T15:07:24.549" v="3179"/>
              <pc2:cmMkLst xmlns:pc2="http://schemas.microsoft.com/office/powerpoint/2019/9/main/command">
                <pc:docMk/>
                <pc:sldMk cId="2583505588" sldId="297"/>
                <pc2:cmMk id="{16EE0C98-2A8A-49F5-9BEB-69B9628167CB}"/>
              </pc2:cmMkLst>
            </pc226:cmChg>
          </p:ext>
        </pc:extLst>
      </pc:sldChg>
    </pc:docChg>
  </pc:docChgLst>
</pc:chgInfo>
</file>

<file path=ppt/comments/modernComment_11B_C43162D5.xml><?xml version="1.0" encoding="utf-8"?>
<p188:cmLst xmlns:a="http://schemas.openxmlformats.org/drawingml/2006/main" xmlns:r="http://schemas.openxmlformats.org/officeDocument/2006/relationships" xmlns:p188="http://schemas.microsoft.com/office/powerpoint/2018/8/main">
  <p188:cm id="{580BA7ED-9714-4869-BB40-63B50BBAD2DC}" authorId="{E86DA5ED-EAE0-B1A5-250C-280388436023}" created="2023-06-20T14:05:35.135">
    <pc:sldMkLst xmlns:pc="http://schemas.microsoft.com/office/powerpoint/2013/main/command">
      <pc:docMk/>
      <pc:sldMk cId="3291570901" sldId="283"/>
    </pc:sldMkLst>
    <p188:txBody>
      <a:bodyPr/>
      <a:lstStyle/>
      <a:p>
        <a:r>
          <a:rPr lang="fr-FR"/>
          <a:t>[@BEAURE Marie]  pour mettre à jour la page 10 de ta note de cadrage</a:t>
        </a:r>
      </a:p>
    </p188:txBody>
  </p188:cm>
</p188:cmLst>
</file>

<file path=ppt/comments/modernComment_11D_C8BD2BB3.xml><?xml version="1.0" encoding="utf-8"?>
<p188:cmLst xmlns:a="http://schemas.openxmlformats.org/drawingml/2006/main" xmlns:r="http://schemas.openxmlformats.org/officeDocument/2006/relationships" xmlns:p188="http://schemas.microsoft.com/office/powerpoint/2018/8/main">
  <p188:cm id="{D5DF07D0-EE4C-4B3E-9BED-A36950A153A5}" authorId="{E86DA5ED-EAE0-B1A5-250C-280388436023}" created="2023-06-08T15:09:08.445">
    <pc:sldMkLst xmlns:pc="http://schemas.microsoft.com/office/powerpoint/2013/main/command">
      <pc:docMk/>
      <pc:sldMk cId="3367840691" sldId="285"/>
    </pc:sldMkLst>
    <p188:txBody>
      <a:bodyPr/>
      <a:lstStyle/>
      <a:p>
        <a:r>
          <a:rPr lang="fr-FR"/>
          <a:t>[@ARRÊTEAU Jennifer]  tu pourras regarder quand t'auras le temps si cette page est toujours à jour ? Il s'agit de ma note de cadrage ufobaby que je compte renvoyer au réseau pour la saison prochaine. Pas d'urgence ☺️ </a:t>
        </a:r>
      </a:p>
    </p188:txBody>
  </p188:cm>
</p188:cmLst>
</file>

<file path=ppt/comments/modernComment_120_1A57119E.xml><?xml version="1.0" encoding="utf-8"?>
<p188:cmLst xmlns:a="http://schemas.openxmlformats.org/drawingml/2006/main" xmlns:r="http://schemas.openxmlformats.org/officeDocument/2006/relationships" xmlns:p188="http://schemas.microsoft.com/office/powerpoint/2018/8/main">
  <p188:cm id="{6D73D0A6-FC79-49D9-BE94-A05E6B02E5B2}" authorId="{E86DA5ED-EAE0-B1A5-250C-280388436023}" created="2023-06-20T14:47:17.737">
    <pc:sldMkLst xmlns:pc="http://schemas.microsoft.com/office/powerpoint/2013/main/command">
      <pc:docMk/>
      <pc:sldMk cId="441913758" sldId="288"/>
    </pc:sldMkLst>
    <p188:txBody>
      <a:bodyPr/>
      <a:lstStyle/>
      <a:p>
        <a:r>
          <a:rPr lang="fr-FR"/>
          <a:t>[@BEAURE Marie] [@CHUSSEAU Isabelle] hello première tentative de présentation dans ma note de cadrage du fonctionnement des formations l'an pro. A valider avec toi Marie notamment sur la tranche d'âge 4-12 EMS voir si on laisse comme ça ?  </a:t>
        </a:r>
      </a:p>
    </p188:txBody>
  </p188:cm>
</p188:cmLst>
</file>

<file path=ppt/comments/modernComment_129_99FD2AB4.xml><?xml version="1.0" encoding="utf-8"?>
<p188:cmLst xmlns:a="http://schemas.openxmlformats.org/drawingml/2006/main" xmlns:r="http://schemas.openxmlformats.org/officeDocument/2006/relationships" xmlns:p188="http://schemas.microsoft.com/office/powerpoint/2018/8/main">
  <p188:cm id="{16EE0C98-2A8A-49F5-9BEB-69B9628167CB}" authorId="{E86DA5ED-EAE0-B1A5-250C-280388436023}" created="2023-06-20T15:07:24.494">
    <pc:sldMkLst xmlns:pc="http://schemas.microsoft.com/office/powerpoint/2013/main/command">
      <pc:docMk/>
      <pc:sldMk cId="2583505588" sldId="297"/>
    </pc:sldMkLst>
    <p188:txBody>
      <a:bodyPr/>
      <a:lstStyle/>
      <a:p>
        <a:r>
          <a:rPr lang="fr-FR"/>
          <a:t>[@BEAURE Marie] idem ici</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hdr" sz="quarter"/>
          </p:nvPr>
        </p:nvSpPr>
        <p:spPr bwMode="auto">
          <a:xfrm>
            <a:off x="0" y="0"/>
            <a:ext cx="2918831" cy="49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aseline="0"/>
            </a:lvl1pPr>
          </a:lstStyle>
          <a:p>
            <a:endParaRPr lang="fr-FR" altLang="fr-FR"/>
          </a:p>
        </p:txBody>
      </p:sp>
      <p:sp>
        <p:nvSpPr>
          <p:cNvPr id="5123" name="Rectangle 1027"/>
          <p:cNvSpPr>
            <a:spLocks noGrp="1" noChangeArrowheads="1"/>
          </p:cNvSpPr>
          <p:nvPr>
            <p:ph type="dt" sz="quarter" idx="1"/>
          </p:nvPr>
        </p:nvSpPr>
        <p:spPr bwMode="auto">
          <a:xfrm>
            <a:off x="3816932" y="0"/>
            <a:ext cx="2918831" cy="49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aseline="0"/>
            </a:lvl1pPr>
          </a:lstStyle>
          <a:p>
            <a:endParaRPr lang="fr-FR" altLang="fr-FR"/>
          </a:p>
        </p:txBody>
      </p:sp>
      <p:sp>
        <p:nvSpPr>
          <p:cNvPr id="5124" name="Rectangle 1028"/>
          <p:cNvSpPr>
            <a:spLocks noGrp="1" noChangeArrowheads="1"/>
          </p:cNvSpPr>
          <p:nvPr>
            <p:ph type="ftr" sz="quarter" idx="2"/>
          </p:nvPr>
        </p:nvSpPr>
        <p:spPr bwMode="auto">
          <a:xfrm>
            <a:off x="0" y="9372997"/>
            <a:ext cx="2918831" cy="49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baseline="0"/>
            </a:lvl1pPr>
          </a:lstStyle>
          <a:p>
            <a:endParaRPr lang="fr-FR" altLang="fr-FR"/>
          </a:p>
        </p:txBody>
      </p:sp>
      <p:sp>
        <p:nvSpPr>
          <p:cNvPr id="5125" name="Rectangle 1029"/>
          <p:cNvSpPr>
            <a:spLocks noGrp="1" noChangeArrowheads="1"/>
          </p:cNvSpPr>
          <p:nvPr>
            <p:ph type="sldNum" sz="quarter" idx="3"/>
          </p:nvPr>
        </p:nvSpPr>
        <p:spPr bwMode="auto">
          <a:xfrm>
            <a:off x="3816932" y="9372997"/>
            <a:ext cx="2918831" cy="49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baseline="0"/>
            </a:lvl1pPr>
          </a:lstStyle>
          <a:p>
            <a:fld id="{A0803FE5-B235-47B5-ABDB-B53B41A11982}" type="slidenum">
              <a:rPr lang="fr-FR" altLang="fr-FR"/>
              <a:pPr/>
              <a:t>‹#›</a:t>
            </a:fld>
            <a:endParaRPr lang="fr-FR" altLang="fr-FR"/>
          </a:p>
        </p:txBody>
      </p:sp>
    </p:spTree>
    <p:extLst>
      <p:ext uri="{BB962C8B-B14F-4D97-AF65-F5344CB8AC3E}">
        <p14:creationId xmlns:p14="http://schemas.microsoft.com/office/powerpoint/2010/main" val="1254079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1722F8F-96A1-4BE1-87AC-ABE4A467BD6B}" type="datetimeFigureOut">
              <a:rPr lang="fr-FR" smtClean="0"/>
              <a:t>27/06/2023</a:t>
            </a:fld>
            <a:endParaRPr lang="fr-FR"/>
          </a:p>
        </p:txBody>
      </p:sp>
      <p:sp>
        <p:nvSpPr>
          <p:cNvPr id="4" name="Espace réservé de l'image des diapositives 3"/>
          <p:cNvSpPr>
            <a:spLocks noGrp="1" noRot="1" noChangeAspect="1"/>
          </p:cNvSpPr>
          <p:nvPr>
            <p:ph type="sldImg" idx="2"/>
          </p:nvPr>
        </p:nvSpPr>
        <p:spPr>
          <a:xfrm>
            <a:off x="2120900" y="1233488"/>
            <a:ext cx="2493963"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69154A1-18FE-428C-9A9D-00BFACFF16A5}" type="slidenum">
              <a:rPr lang="fr-FR" smtClean="0"/>
              <a:t>‹#›</a:t>
            </a:fld>
            <a:endParaRPr lang="fr-FR"/>
          </a:p>
        </p:txBody>
      </p:sp>
    </p:spTree>
    <p:extLst>
      <p:ext uri="{BB962C8B-B14F-4D97-AF65-F5344CB8AC3E}">
        <p14:creationId xmlns:p14="http://schemas.microsoft.com/office/powerpoint/2010/main" val="274276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69154A1-18FE-428C-9A9D-00BFACFF16A5}" type="slidenum">
              <a:rPr lang="fr-FR" smtClean="0"/>
              <a:t>1</a:t>
            </a:fld>
            <a:endParaRPr lang="fr-FR"/>
          </a:p>
        </p:txBody>
      </p:sp>
    </p:spTree>
    <p:extLst>
      <p:ext uri="{BB962C8B-B14F-4D97-AF65-F5344CB8AC3E}">
        <p14:creationId xmlns:p14="http://schemas.microsoft.com/office/powerpoint/2010/main" val="29665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Retirer les couleurs Ufolep et mettre les couleurs de mon dispositif, tirer le bandeau sommaire jusqu’au bord, mettre le sommaire dans un bloc texte pour qu’il soit bien centré </a:t>
            </a:r>
          </a:p>
        </p:txBody>
      </p:sp>
      <p:sp>
        <p:nvSpPr>
          <p:cNvPr id="4" name="Espace réservé du numéro de diapositive 3"/>
          <p:cNvSpPr>
            <a:spLocks noGrp="1"/>
          </p:cNvSpPr>
          <p:nvPr>
            <p:ph type="sldNum" sz="quarter" idx="5"/>
          </p:nvPr>
        </p:nvSpPr>
        <p:spPr/>
        <p:txBody>
          <a:bodyPr/>
          <a:lstStyle/>
          <a:p>
            <a:fld id="{069154A1-18FE-428C-9A9D-00BFACFF16A5}" type="slidenum">
              <a:rPr lang="fr-FR" smtClean="0"/>
              <a:t>2</a:t>
            </a:fld>
            <a:endParaRPr lang="fr-FR"/>
          </a:p>
        </p:txBody>
      </p:sp>
    </p:spTree>
    <p:extLst>
      <p:ext uri="{BB962C8B-B14F-4D97-AF65-F5344CB8AC3E}">
        <p14:creationId xmlns:p14="http://schemas.microsoft.com/office/powerpoint/2010/main" val="272518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69154A1-18FE-428C-9A9D-00BFACFF16A5}" type="slidenum">
              <a:rPr lang="fr-FR" smtClean="0"/>
              <a:t>14</a:t>
            </a:fld>
            <a:endParaRPr lang="fr-FR"/>
          </a:p>
        </p:txBody>
      </p:sp>
    </p:spTree>
    <p:extLst>
      <p:ext uri="{BB962C8B-B14F-4D97-AF65-F5344CB8AC3E}">
        <p14:creationId xmlns:p14="http://schemas.microsoft.com/office/powerpoint/2010/main" val="115062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38€ le 3m ou 110€ le 7M </a:t>
            </a:r>
          </a:p>
          <a:p>
            <a:r>
              <a:rPr lang="fr-FR"/>
              <a:t>Roll up : 100€ ou totem 45€ </a:t>
            </a:r>
          </a:p>
          <a:p>
            <a:endParaRPr lang="fr-FR"/>
          </a:p>
        </p:txBody>
      </p:sp>
      <p:sp>
        <p:nvSpPr>
          <p:cNvPr id="4" name="Espace réservé du numéro de diapositive 3"/>
          <p:cNvSpPr>
            <a:spLocks noGrp="1"/>
          </p:cNvSpPr>
          <p:nvPr>
            <p:ph type="sldNum" sz="quarter" idx="5"/>
          </p:nvPr>
        </p:nvSpPr>
        <p:spPr/>
        <p:txBody>
          <a:bodyPr/>
          <a:lstStyle/>
          <a:p>
            <a:fld id="{069154A1-18FE-428C-9A9D-00BFACFF16A5}" type="slidenum">
              <a:rPr lang="fr-FR" smtClean="0"/>
              <a:t>29</a:t>
            </a:fld>
            <a:endParaRPr lang="fr-FR"/>
          </a:p>
        </p:txBody>
      </p:sp>
    </p:spTree>
    <p:extLst>
      <p:ext uri="{BB962C8B-B14F-4D97-AF65-F5344CB8AC3E}">
        <p14:creationId xmlns:p14="http://schemas.microsoft.com/office/powerpoint/2010/main" val="63490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3157" name="Picture 85" descr="PPT-bas.jpg                                                    0046299CMacintosh HD                   C5EEF6DD:"/>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7416800"/>
            <a:ext cx="6859191" cy="1422400"/>
          </a:xfrm>
          <a:prstGeom prst="rect">
            <a:avLst/>
          </a:prstGeom>
          <a:noFill/>
          <a:extLst>
            <a:ext uri="{909E8E84-426E-40DD-AFC4-6F175D3DCCD1}">
              <a14:hiddenFill xmlns:a14="http://schemas.microsoft.com/office/drawing/2010/main">
                <a:solidFill>
                  <a:srgbClr val="FFFFFF"/>
                </a:solidFill>
              </a14:hiddenFill>
            </a:ext>
          </a:extLst>
        </p:spPr>
      </p:pic>
      <p:sp>
        <p:nvSpPr>
          <p:cNvPr id="3086" name="Freeform 14"/>
          <p:cNvSpPr>
            <a:spLocks/>
          </p:cNvSpPr>
          <p:nvPr userDrawn="1"/>
        </p:nvSpPr>
        <p:spPr bwMode="auto">
          <a:xfrm>
            <a:off x="-114300" y="2743200"/>
            <a:ext cx="7086600" cy="4978400"/>
          </a:xfrm>
          <a:custGeom>
            <a:avLst/>
            <a:gdLst>
              <a:gd name="T0" fmla="*/ 0 w 5952"/>
              <a:gd name="T1" fmla="*/ 1920 h 2400"/>
              <a:gd name="T2" fmla="*/ 624 w 5952"/>
              <a:gd name="T3" fmla="*/ 2304 h 2400"/>
              <a:gd name="T4" fmla="*/ 1152 w 5952"/>
              <a:gd name="T5" fmla="*/ 1344 h 2400"/>
              <a:gd name="T6" fmla="*/ 2736 w 5952"/>
              <a:gd name="T7" fmla="*/ 336 h 2400"/>
              <a:gd name="T8" fmla="*/ 4128 w 5952"/>
              <a:gd name="T9" fmla="*/ 1248 h 2400"/>
              <a:gd name="T10" fmla="*/ 5520 w 5952"/>
              <a:gd name="T11" fmla="*/ 1056 h 2400"/>
              <a:gd name="T12" fmla="*/ 5952 w 5952"/>
              <a:gd name="T13" fmla="*/ 0 h 2400"/>
            </a:gdLst>
            <a:ahLst/>
            <a:cxnLst>
              <a:cxn ang="0">
                <a:pos x="T0" y="T1"/>
              </a:cxn>
              <a:cxn ang="0">
                <a:pos x="T2" y="T3"/>
              </a:cxn>
              <a:cxn ang="0">
                <a:pos x="T4" y="T5"/>
              </a:cxn>
              <a:cxn ang="0">
                <a:pos x="T6" y="T7"/>
              </a:cxn>
              <a:cxn ang="0">
                <a:pos x="T8" y="T9"/>
              </a:cxn>
              <a:cxn ang="0">
                <a:pos x="T10" y="T11"/>
              </a:cxn>
              <a:cxn ang="0">
                <a:pos x="T12" y="T13"/>
              </a:cxn>
            </a:cxnLst>
            <a:rect l="0" t="0" r="r" b="b"/>
            <a:pathLst>
              <a:path w="5952" h="2400">
                <a:moveTo>
                  <a:pt x="0" y="1920"/>
                </a:moveTo>
                <a:cubicBezTo>
                  <a:pt x="216" y="2160"/>
                  <a:pt x="432" y="2400"/>
                  <a:pt x="624" y="2304"/>
                </a:cubicBezTo>
                <a:cubicBezTo>
                  <a:pt x="816" y="2208"/>
                  <a:pt x="800" y="1672"/>
                  <a:pt x="1152" y="1344"/>
                </a:cubicBezTo>
                <a:cubicBezTo>
                  <a:pt x="1504" y="1016"/>
                  <a:pt x="2240" y="352"/>
                  <a:pt x="2736" y="336"/>
                </a:cubicBezTo>
                <a:cubicBezTo>
                  <a:pt x="3232" y="320"/>
                  <a:pt x="3664" y="1128"/>
                  <a:pt x="4128" y="1248"/>
                </a:cubicBezTo>
                <a:cubicBezTo>
                  <a:pt x="4592" y="1368"/>
                  <a:pt x="5216" y="1264"/>
                  <a:pt x="5520" y="1056"/>
                </a:cubicBezTo>
                <a:cubicBezTo>
                  <a:pt x="5824" y="848"/>
                  <a:pt x="5888" y="424"/>
                  <a:pt x="5952" y="0"/>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29" name="Freeform 57"/>
          <p:cNvSpPr>
            <a:spLocks/>
          </p:cNvSpPr>
          <p:nvPr userDrawn="1"/>
        </p:nvSpPr>
        <p:spPr bwMode="auto">
          <a:xfrm>
            <a:off x="295277" y="2235200"/>
            <a:ext cx="2936081" cy="5994400"/>
          </a:xfrm>
          <a:custGeom>
            <a:avLst/>
            <a:gdLst>
              <a:gd name="T0" fmla="*/ 664 w 2424"/>
              <a:gd name="T1" fmla="*/ 0 h 2832"/>
              <a:gd name="T2" fmla="*/ 40 w 2424"/>
              <a:gd name="T3" fmla="*/ 384 h 2832"/>
              <a:gd name="T4" fmla="*/ 904 w 2424"/>
              <a:gd name="T5" fmla="*/ 768 h 2832"/>
              <a:gd name="T6" fmla="*/ 1000 w 2424"/>
              <a:gd name="T7" fmla="*/ 1968 h 2832"/>
              <a:gd name="T8" fmla="*/ 2248 w 2424"/>
              <a:gd name="T9" fmla="*/ 2064 h 2832"/>
              <a:gd name="T10" fmla="*/ 2056 w 2424"/>
              <a:gd name="T11" fmla="*/ 1344 h 2832"/>
              <a:gd name="T12" fmla="*/ 1288 w 2424"/>
              <a:gd name="T13" fmla="*/ 1776 h 2832"/>
              <a:gd name="T14" fmla="*/ 2200 w 2424"/>
              <a:gd name="T15" fmla="*/ 2544 h 2832"/>
              <a:gd name="T16" fmla="*/ 1912 w 2424"/>
              <a:gd name="T17" fmla="*/ 2832 h 2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4" h="2832">
                <a:moveTo>
                  <a:pt x="664" y="0"/>
                </a:moveTo>
                <a:cubicBezTo>
                  <a:pt x="332" y="128"/>
                  <a:pt x="0" y="256"/>
                  <a:pt x="40" y="384"/>
                </a:cubicBezTo>
                <a:cubicBezTo>
                  <a:pt x="80" y="512"/>
                  <a:pt x="744" y="504"/>
                  <a:pt x="904" y="768"/>
                </a:cubicBezTo>
                <a:cubicBezTo>
                  <a:pt x="1064" y="1032"/>
                  <a:pt x="776" y="1752"/>
                  <a:pt x="1000" y="1968"/>
                </a:cubicBezTo>
                <a:cubicBezTo>
                  <a:pt x="1224" y="2184"/>
                  <a:pt x="2072" y="2168"/>
                  <a:pt x="2248" y="2064"/>
                </a:cubicBezTo>
                <a:cubicBezTo>
                  <a:pt x="2424" y="1960"/>
                  <a:pt x="2216" y="1392"/>
                  <a:pt x="2056" y="1344"/>
                </a:cubicBezTo>
                <a:cubicBezTo>
                  <a:pt x="1896" y="1296"/>
                  <a:pt x="1264" y="1576"/>
                  <a:pt x="1288" y="1776"/>
                </a:cubicBezTo>
                <a:cubicBezTo>
                  <a:pt x="1312" y="1976"/>
                  <a:pt x="2096" y="2368"/>
                  <a:pt x="2200" y="2544"/>
                </a:cubicBezTo>
                <a:cubicBezTo>
                  <a:pt x="2304" y="2720"/>
                  <a:pt x="1960" y="2784"/>
                  <a:pt x="1912" y="2832"/>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32" name="Freeform 60"/>
          <p:cNvSpPr>
            <a:spLocks/>
          </p:cNvSpPr>
          <p:nvPr userDrawn="1"/>
        </p:nvSpPr>
        <p:spPr bwMode="auto">
          <a:xfrm>
            <a:off x="4114801" y="1930400"/>
            <a:ext cx="2486025" cy="1896533"/>
          </a:xfrm>
          <a:custGeom>
            <a:avLst/>
            <a:gdLst>
              <a:gd name="T0" fmla="*/ 384 w 2088"/>
              <a:gd name="T1" fmla="*/ 144 h 896"/>
              <a:gd name="T2" fmla="*/ 240 w 2088"/>
              <a:gd name="T3" fmla="*/ 816 h 896"/>
              <a:gd name="T4" fmla="*/ 1824 w 2088"/>
              <a:gd name="T5" fmla="*/ 624 h 896"/>
              <a:gd name="T6" fmla="*/ 1824 w 2088"/>
              <a:gd name="T7" fmla="*/ 192 h 896"/>
              <a:gd name="T8" fmla="*/ 1584 w 2088"/>
              <a:gd name="T9" fmla="*/ 0 h 896"/>
            </a:gdLst>
            <a:ahLst/>
            <a:cxnLst>
              <a:cxn ang="0">
                <a:pos x="T0" y="T1"/>
              </a:cxn>
              <a:cxn ang="0">
                <a:pos x="T2" y="T3"/>
              </a:cxn>
              <a:cxn ang="0">
                <a:pos x="T4" y="T5"/>
              </a:cxn>
              <a:cxn ang="0">
                <a:pos x="T6" y="T7"/>
              </a:cxn>
              <a:cxn ang="0">
                <a:pos x="T8" y="T9"/>
              </a:cxn>
            </a:cxnLst>
            <a:rect l="0" t="0" r="r" b="b"/>
            <a:pathLst>
              <a:path w="2088" h="896">
                <a:moveTo>
                  <a:pt x="384" y="144"/>
                </a:moveTo>
                <a:cubicBezTo>
                  <a:pt x="192" y="440"/>
                  <a:pt x="0" y="736"/>
                  <a:pt x="240" y="816"/>
                </a:cubicBezTo>
                <a:cubicBezTo>
                  <a:pt x="480" y="896"/>
                  <a:pt x="1560" y="728"/>
                  <a:pt x="1824" y="624"/>
                </a:cubicBezTo>
                <a:cubicBezTo>
                  <a:pt x="2088" y="520"/>
                  <a:pt x="1864" y="296"/>
                  <a:pt x="1824" y="192"/>
                </a:cubicBezTo>
                <a:cubicBezTo>
                  <a:pt x="1784" y="88"/>
                  <a:pt x="1624" y="32"/>
                  <a:pt x="1584" y="0"/>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35" name="Freeform 63"/>
          <p:cNvSpPr>
            <a:spLocks/>
          </p:cNvSpPr>
          <p:nvPr userDrawn="1"/>
        </p:nvSpPr>
        <p:spPr bwMode="auto">
          <a:xfrm>
            <a:off x="4629150" y="6350000"/>
            <a:ext cx="2228850" cy="1879600"/>
          </a:xfrm>
          <a:custGeom>
            <a:avLst/>
            <a:gdLst>
              <a:gd name="T0" fmla="*/ 80 w 1616"/>
              <a:gd name="T1" fmla="*/ 888 h 888"/>
              <a:gd name="T2" fmla="*/ 32 w 1616"/>
              <a:gd name="T3" fmla="*/ 648 h 888"/>
              <a:gd name="T4" fmla="*/ 272 w 1616"/>
              <a:gd name="T5" fmla="*/ 312 h 888"/>
              <a:gd name="T6" fmla="*/ 704 w 1616"/>
              <a:gd name="T7" fmla="*/ 120 h 888"/>
              <a:gd name="T8" fmla="*/ 1616 w 1616"/>
              <a:gd name="T9" fmla="*/ 24 h 888"/>
            </a:gdLst>
            <a:ahLst/>
            <a:cxnLst>
              <a:cxn ang="0">
                <a:pos x="T0" y="T1"/>
              </a:cxn>
              <a:cxn ang="0">
                <a:pos x="T2" y="T3"/>
              </a:cxn>
              <a:cxn ang="0">
                <a:pos x="T4" y="T5"/>
              </a:cxn>
              <a:cxn ang="0">
                <a:pos x="T6" y="T7"/>
              </a:cxn>
              <a:cxn ang="0">
                <a:pos x="T8" y="T9"/>
              </a:cxn>
            </a:cxnLst>
            <a:rect l="0" t="0" r="r" b="b"/>
            <a:pathLst>
              <a:path w="1616" h="888">
                <a:moveTo>
                  <a:pt x="80" y="888"/>
                </a:moveTo>
                <a:cubicBezTo>
                  <a:pt x="40" y="816"/>
                  <a:pt x="0" y="744"/>
                  <a:pt x="32" y="648"/>
                </a:cubicBezTo>
                <a:cubicBezTo>
                  <a:pt x="64" y="552"/>
                  <a:pt x="160" y="400"/>
                  <a:pt x="272" y="312"/>
                </a:cubicBezTo>
                <a:cubicBezTo>
                  <a:pt x="384" y="224"/>
                  <a:pt x="480" y="168"/>
                  <a:pt x="704" y="120"/>
                </a:cubicBezTo>
                <a:cubicBezTo>
                  <a:pt x="928" y="72"/>
                  <a:pt x="1368" y="0"/>
                  <a:pt x="1616" y="24"/>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37" name="Freeform 65"/>
          <p:cNvSpPr>
            <a:spLocks/>
          </p:cNvSpPr>
          <p:nvPr userDrawn="1"/>
        </p:nvSpPr>
        <p:spPr bwMode="auto">
          <a:xfrm>
            <a:off x="-304800" y="3251200"/>
            <a:ext cx="1104900" cy="4978400"/>
          </a:xfrm>
          <a:custGeom>
            <a:avLst/>
            <a:gdLst>
              <a:gd name="T0" fmla="*/ 192 w 928"/>
              <a:gd name="T1" fmla="*/ 0 h 2352"/>
              <a:gd name="T2" fmla="*/ 144 w 928"/>
              <a:gd name="T3" fmla="*/ 96 h 2352"/>
              <a:gd name="T4" fmla="*/ 0 w 928"/>
              <a:gd name="T5" fmla="*/ 432 h 2352"/>
              <a:gd name="T6" fmla="*/ 144 w 928"/>
              <a:gd name="T7" fmla="*/ 1008 h 2352"/>
              <a:gd name="T8" fmla="*/ 816 w 928"/>
              <a:gd name="T9" fmla="*/ 1776 h 2352"/>
              <a:gd name="T10" fmla="*/ 816 w 928"/>
              <a:gd name="T11" fmla="*/ 2352 h 2352"/>
            </a:gdLst>
            <a:ahLst/>
            <a:cxnLst>
              <a:cxn ang="0">
                <a:pos x="T0" y="T1"/>
              </a:cxn>
              <a:cxn ang="0">
                <a:pos x="T2" y="T3"/>
              </a:cxn>
              <a:cxn ang="0">
                <a:pos x="T4" y="T5"/>
              </a:cxn>
              <a:cxn ang="0">
                <a:pos x="T6" y="T7"/>
              </a:cxn>
              <a:cxn ang="0">
                <a:pos x="T8" y="T9"/>
              </a:cxn>
              <a:cxn ang="0">
                <a:pos x="T10" y="T11"/>
              </a:cxn>
            </a:cxnLst>
            <a:rect l="0" t="0" r="r" b="b"/>
            <a:pathLst>
              <a:path w="928" h="2352">
                <a:moveTo>
                  <a:pt x="192" y="0"/>
                </a:moveTo>
                <a:cubicBezTo>
                  <a:pt x="184" y="12"/>
                  <a:pt x="176" y="24"/>
                  <a:pt x="144" y="96"/>
                </a:cubicBezTo>
                <a:cubicBezTo>
                  <a:pt x="112" y="168"/>
                  <a:pt x="0" y="280"/>
                  <a:pt x="0" y="432"/>
                </a:cubicBezTo>
                <a:cubicBezTo>
                  <a:pt x="0" y="584"/>
                  <a:pt x="8" y="784"/>
                  <a:pt x="144" y="1008"/>
                </a:cubicBezTo>
                <a:cubicBezTo>
                  <a:pt x="280" y="1232"/>
                  <a:pt x="704" y="1552"/>
                  <a:pt x="816" y="1776"/>
                </a:cubicBezTo>
                <a:cubicBezTo>
                  <a:pt x="928" y="2000"/>
                  <a:pt x="664" y="2272"/>
                  <a:pt x="816" y="2352"/>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42" name="Freeform 70"/>
          <p:cNvSpPr>
            <a:spLocks/>
          </p:cNvSpPr>
          <p:nvPr userDrawn="1"/>
        </p:nvSpPr>
        <p:spPr bwMode="auto">
          <a:xfrm>
            <a:off x="2914651" y="2235200"/>
            <a:ext cx="2200275" cy="5994400"/>
          </a:xfrm>
          <a:custGeom>
            <a:avLst/>
            <a:gdLst>
              <a:gd name="T0" fmla="*/ 360 w 1848"/>
              <a:gd name="T1" fmla="*/ 0 h 2832"/>
              <a:gd name="T2" fmla="*/ 72 w 1848"/>
              <a:gd name="T3" fmla="*/ 192 h 2832"/>
              <a:gd name="T4" fmla="*/ 216 w 1848"/>
              <a:gd name="T5" fmla="*/ 528 h 2832"/>
              <a:gd name="T6" fmla="*/ 1368 w 1848"/>
              <a:gd name="T7" fmla="*/ 624 h 2832"/>
              <a:gd name="T8" fmla="*/ 1080 w 1848"/>
              <a:gd name="T9" fmla="*/ 1392 h 2832"/>
              <a:gd name="T10" fmla="*/ 1128 w 1848"/>
              <a:gd name="T11" fmla="*/ 2064 h 2832"/>
              <a:gd name="T12" fmla="*/ 1752 w 1848"/>
              <a:gd name="T13" fmla="*/ 2448 h 2832"/>
              <a:gd name="T14" fmla="*/ 1704 w 1848"/>
              <a:gd name="T15" fmla="*/ 2832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8" h="2832">
                <a:moveTo>
                  <a:pt x="360" y="0"/>
                </a:moveTo>
                <a:cubicBezTo>
                  <a:pt x="228" y="52"/>
                  <a:pt x="96" y="104"/>
                  <a:pt x="72" y="192"/>
                </a:cubicBezTo>
                <a:cubicBezTo>
                  <a:pt x="48" y="280"/>
                  <a:pt x="0" y="456"/>
                  <a:pt x="216" y="528"/>
                </a:cubicBezTo>
                <a:cubicBezTo>
                  <a:pt x="432" y="600"/>
                  <a:pt x="1224" y="480"/>
                  <a:pt x="1368" y="624"/>
                </a:cubicBezTo>
                <a:cubicBezTo>
                  <a:pt x="1512" y="768"/>
                  <a:pt x="1120" y="1152"/>
                  <a:pt x="1080" y="1392"/>
                </a:cubicBezTo>
                <a:cubicBezTo>
                  <a:pt x="1040" y="1632"/>
                  <a:pt x="1016" y="1888"/>
                  <a:pt x="1128" y="2064"/>
                </a:cubicBezTo>
                <a:cubicBezTo>
                  <a:pt x="1240" y="2240"/>
                  <a:pt x="1656" y="2320"/>
                  <a:pt x="1752" y="2448"/>
                </a:cubicBezTo>
                <a:cubicBezTo>
                  <a:pt x="1848" y="2576"/>
                  <a:pt x="1776" y="2704"/>
                  <a:pt x="1704" y="2832"/>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43" name="Freeform 71"/>
          <p:cNvSpPr>
            <a:spLocks/>
          </p:cNvSpPr>
          <p:nvPr userDrawn="1"/>
        </p:nvSpPr>
        <p:spPr bwMode="auto">
          <a:xfrm>
            <a:off x="2000252" y="2032000"/>
            <a:ext cx="2555081" cy="6197600"/>
          </a:xfrm>
          <a:custGeom>
            <a:avLst/>
            <a:gdLst>
              <a:gd name="T0" fmla="*/ 0 w 2040"/>
              <a:gd name="T1" fmla="*/ 0 h 2784"/>
              <a:gd name="T2" fmla="*/ 432 w 2040"/>
              <a:gd name="T3" fmla="*/ 144 h 2784"/>
              <a:gd name="T4" fmla="*/ 336 w 2040"/>
              <a:gd name="T5" fmla="*/ 816 h 2784"/>
              <a:gd name="T6" fmla="*/ 288 w 2040"/>
              <a:gd name="T7" fmla="*/ 1536 h 2784"/>
              <a:gd name="T8" fmla="*/ 1200 w 2040"/>
              <a:gd name="T9" fmla="*/ 1920 h 2784"/>
              <a:gd name="T10" fmla="*/ 1488 w 2040"/>
              <a:gd name="T11" fmla="*/ 1344 h 2784"/>
              <a:gd name="T12" fmla="*/ 1056 w 2040"/>
              <a:gd name="T13" fmla="*/ 1104 h 2784"/>
              <a:gd name="T14" fmla="*/ 1104 w 2040"/>
              <a:gd name="T15" fmla="*/ 1440 h 2784"/>
              <a:gd name="T16" fmla="*/ 1872 w 2040"/>
              <a:gd name="T17" fmla="*/ 1776 h 2784"/>
              <a:gd name="T18" fmla="*/ 1968 w 2040"/>
              <a:gd name="T19" fmla="*/ 2256 h 2784"/>
              <a:gd name="T20" fmla="*/ 1440 w 2040"/>
              <a:gd name="T21" fmla="*/ 2544 h 2784"/>
              <a:gd name="T22" fmla="*/ 1104 w 2040"/>
              <a:gd name="T23" fmla="*/ 2496 h 2784"/>
              <a:gd name="T24" fmla="*/ 960 w 2040"/>
              <a:gd name="T25" fmla="*/ 2784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0" h="2784">
                <a:moveTo>
                  <a:pt x="0" y="0"/>
                </a:moveTo>
                <a:cubicBezTo>
                  <a:pt x="188" y="4"/>
                  <a:pt x="376" y="8"/>
                  <a:pt x="432" y="144"/>
                </a:cubicBezTo>
                <a:cubicBezTo>
                  <a:pt x="488" y="280"/>
                  <a:pt x="360" y="584"/>
                  <a:pt x="336" y="816"/>
                </a:cubicBezTo>
                <a:cubicBezTo>
                  <a:pt x="312" y="1048"/>
                  <a:pt x="144" y="1352"/>
                  <a:pt x="288" y="1536"/>
                </a:cubicBezTo>
                <a:cubicBezTo>
                  <a:pt x="432" y="1720"/>
                  <a:pt x="1000" y="1952"/>
                  <a:pt x="1200" y="1920"/>
                </a:cubicBezTo>
                <a:cubicBezTo>
                  <a:pt x="1400" y="1888"/>
                  <a:pt x="1512" y="1480"/>
                  <a:pt x="1488" y="1344"/>
                </a:cubicBezTo>
                <a:cubicBezTo>
                  <a:pt x="1464" y="1208"/>
                  <a:pt x="1120" y="1088"/>
                  <a:pt x="1056" y="1104"/>
                </a:cubicBezTo>
                <a:cubicBezTo>
                  <a:pt x="992" y="1120"/>
                  <a:pt x="968" y="1328"/>
                  <a:pt x="1104" y="1440"/>
                </a:cubicBezTo>
                <a:cubicBezTo>
                  <a:pt x="1240" y="1552"/>
                  <a:pt x="1728" y="1640"/>
                  <a:pt x="1872" y="1776"/>
                </a:cubicBezTo>
                <a:cubicBezTo>
                  <a:pt x="2016" y="1912"/>
                  <a:pt x="2040" y="2128"/>
                  <a:pt x="1968" y="2256"/>
                </a:cubicBezTo>
                <a:cubicBezTo>
                  <a:pt x="1896" y="2384"/>
                  <a:pt x="1584" y="2504"/>
                  <a:pt x="1440" y="2544"/>
                </a:cubicBezTo>
                <a:cubicBezTo>
                  <a:pt x="1296" y="2584"/>
                  <a:pt x="1184" y="2456"/>
                  <a:pt x="1104" y="2496"/>
                </a:cubicBezTo>
                <a:cubicBezTo>
                  <a:pt x="1024" y="2536"/>
                  <a:pt x="984" y="2736"/>
                  <a:pt x="960" y="2784"/>
                </a:cubicBezTo>
              </a:path>
            </a:pathLst>
          </a:custGeom>
          <a:noFill/>
          <a:ln w="3175" cap="flat">
            <a:solidFill>
              <a:srgbClr val="D9D9D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pic>
        <p:nvPicPr>
          <p:cNvPr id="3123" name="Picture 51" descr="PPT-haut.jpg                                                   002D0B52Macintosh HD                   C5EEF6D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0"/>
            <a:ext cx="6859191" cy="2296584"/>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685800" y="4165600"/>
            <a:ext cx="5543550" cy="914400"/>
          </a:xfrm>
        </p:spPr>
        <p:txBody>
          <a:bodyPr/>
          <a:lstStyle>
            <a:lvl1pPr algn="ctr">
              <a:defRPr sz="3000" b="1">
                <a:solidFill>
                  <a:srgbClr val="B63388"/>
                </a:solidFill>
              </a:defRPr>
            </a:lvl1pPr>
          </a:lstStyle>
          <a:p>
            <a:pPr lvl="0"/>
            <a:r>
              <a:rPr lang="fr-FR" altLang="fr-FR" noProof="0"/>
              <a:t>Modifiez le style du titre</a:t>
            </a:r>
          </a:p>
        </p:txBody>
      </p:sp>
      <p:sp>
        <p:nvSpPr>
          <p:cNvPr id="3076" name="Rectangle 4"/>
          <p:cNvSpPr>
            <a:spLocks noGrp="1" noChangeArrowheads="1"/>
          </p:cNvSpPr>
          <p:nvPr>
            <p:ph type="subTitle" idx="1"/>
          </p:nvPr>
        </p:nvSpPr>
        <p:spPr>
          <a:xfrm>
            <a:off x="800100" y="5181600"/>
            <a:ext cx="5314950" cy="508000"/>
          </a:xfrm>
        </p:spPr>
        <p:txBody>
          <a:bodyPr/>
          <a:lstStyle>
            <a:lvl1pPr marL="0" indent="0" algn="ctr">
              <a:buFont typeface="Zapf Dingbats" pitchFamily="48" charset="2"/>
              <a:buNone/>
              <a:defRPr sz="1350">
                <a:solidFill>
                  <a:srgbClr val="EE8019"/>
                </a:solidFill>
              </a:defRPr>
            </a:lvl1pPr>
          </a:lstStyle>
          <a:p>
            <a:pPr lvl="0"/>
            <a:r>
              <a:rPr lang="fr-FR" altLang="fr-FR" noProof="0"/>
              <a:t>Modifiez le style des sous-titres du masque</a:t>
            </a:r>
          </a:p>
        </p:txBody>
      </p:sp>
      <p:grpSp>
        <p:nvGrpSpPr>
          <p:cNvPr id="3150" name="Group 78"/>
          <p:cNvGrpSpPr>
            <a:grpSpLocks/>
          </p:cNvGrpSpPr>
          <p:nvPr userDrawn="1"/>
        </p:nvGrpSpPr>
        <p:grpSpPr bwMode="auto">
          <a:xfrm>
            <a:off x="627460" y="7315200"/>
            <a:ext cx="115490" cy="203200"/>
            <a:chOff x="527" y="3456"/>
            <a:chExt cx="97" cy="96"/>
          </a:xfrm>
        </p:grpSpPr>
        <p:sp>
          <p:nvSpPr>
            <p:cNvPr id="3103" name="Line 31"/>
            <p:cNvSpPr>
              <a:spLocks noChangeShapeType="1"/>
            </p:cNvSpPr>
            <p:nvPr userDrawn="1"/>
          </p:nvSpPr>
          <p:spPr bwMode="auto">
            <a:xfrm>
              <a:off x="527" y="3504"/>
              <a:ext cx="96" cy="0"/>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4" name="Line 32"/>
            <p:cNvSpPr>
              <a:spLocks noChangeShapeType="1"/>
            </p:cNvSpPr>
            <p:nvPr userDrawn="1"/>
          </p:nvSpPr>
          <p:spPr bwMode="auto">
            <a:xfrm>
              <a:off x="575" y="3456"/>
              <a:ext cx="0" cy="96"/>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5" name="Line 33"/>
            <p:cNvSpPr>
              <a:spLocks noChangeShapeType="1"/>
            </p:cNvSpPr>
            <p:nvPr userDrawn="1"/>
          </p:nvSpPr>
          <p:spPr bwMode="auto">
            <a:xfrm rot="2700000">
              <a:off x="528" y="3504"/>
              <a:ext cx="96" cy="0"/>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6" name="Line 34"/>
            <p:cNvSpPr>
              <a:spLocks noChangeShapeType="1"/>
            </p:cNvSpPr>
            <p:nvPr userDrawn="1"/>
          </p:nvSpPr>
          <p:spPr bwMode="auto">
            <a:xfrm rot="2700000">
              <a:off x="576" y="3456"/>
              <a:ext cx="0" cy="96"/>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grpSp>
      <p:sp>
        <p:nvSpPr>
          <p:cNvPr id="3107" name="Line 35"/>
          <p:cNvSpPr>
            <a:spLocks noChangeShapeType="1"/>
          </p:cNvSpPr>
          <p:nvPr userDrawn="1"/>
        </p:nvSpPr>
        <p:spPr bwMode="auto">
          <a:xfrm>
            <a:off x="2227660" y="6705600"/>
            <a:ext cx="114300" cy="0"/>
          </a:xfrm>
          <a:prstGeom prst="line">
            <a:avLst/>
          </a:prstGeom>
          <a:noFill/>
          <a:ln w="19050">
            <a:solidFill>
              <a:srgbClr val="00A09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8" name="Line 36"/>
          <p:cNvSpPr>
            <a:spLocks noChangeShapeType="1"/>
          </p:cNvSpPr>
          <p:nvPr userDrawn="1"/>
        </p:nvSpPr>
        <p:spPr bwMode="auto">
          <a:xfrm>
            <a:off x="2284810" y="6604000"/>
            <a:ext cx="0" cy="203200"/>
          </a:xfrm>
          <a:prstGeom prst="line">
            <a:avLst/>
          </a:prstGeom>
          <a:noFill/>
          <a:ln w="19050">
            <a:solidFill>
              <a:srgbClr val="00A09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9" name="Line 37"/>
          <p:cNvSpPr>
            <a:spLocks noChangeShapeType="1"/>
          </p:cNvSpPr>
          <p:nvPr userDrawn="1"/>
        </p:nvSpPr>
        <p:spPr bwMode="auto">
          <a:xfrm rot="2700000">
            <a:off x="2184400" y="6705600"/>
            <a:ext cx="203200" cy="0"/>
          </a:xfrm>
          <a:prstGeom prst="line">
            <a:avLst/>
          </a:prstGeom>
          <a:noFill/>
          <a:ln w="19050">
            <a:solidFill>
              <a:srgbClr val="00A09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0" name="Line 38"/>
          <p:cNvSpPr>
            <a:spLocks noChangeShapeType="1"/>
          </p:cNvSpPr>
          <p:nvPr userDrawn="1"/>
        </p:nvSpPr>
        <p:spPr bwMode="auto">
          <a:xfrm rot="2700000">
            <a:off x="2286000" y="6648450"/>
            <a:ext cx="0" cy="114300"/>
          </a:xfrm>
          <a:prstGeom prst="line">
            <a:avLst/>
          </a:prstGeom>
          <a:noFill/>
          <a:ln w="19050">
            <a:solidFill>
              <a:srgbClr val="00A09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1" name="Line 39"/>
          <p:cNvSpPr>
            <a:spLocks noChangeShapeType="1"/>
          </p:cNvSpPr>
          <p:nvPr userDrawn="1"/>
        </p:nvSpPr>
        <p:spPr bwMode="auto">
          <a:xfrm>
            <a:off x="4400550" y="6908800"/>
            <a:ext cx="114300" cy="0"/>
          </a:xfrm>
          <a:prstGeom prst="line">
            <a:avLst/>
          </a:prstGeom>
          <a:noFill/>
          <a:ln w="19050">
            <a:solidFill>
              <a:srgbClr val="B6338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2" name="Line 40"/>
          <p:cNvSpPr>
            <a:spLocks noChangeShapeType="1"/>
          </p:cNvSpPr>
          <p:nvPr userDrawn="1"/>
        </p:nvSpPr>
        <p:spPr bwMode="auto">
          <a:xfrm>
            <a:off x="4457700" y="6807200"/>
            <a:ext cx="0" cy="203200"/>
          </a:xfrm>
          <a:prstGeom prst="line">
            <a:avLst/>
          </a:prstGeom>
          <a:noFill/>
          <a:ln w="19050">
            <a:solidFill>
              <a:srgbClr val="B6338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3" name="Line 41"/>
          <p:cNvSpPr>
            <a:spLocks noChangeShapeType="1"/>
          </p:cNvSpPr>
          <p:nvPr userDrawn="1"/>
        </p:nvSpPr>
        <p:spPr bwMode="auto">
          <a:xfrm rot="2700000">
            <a:off x="4357291" y="6908800"/>
            <a:ext cx="203200" cy="0"/>
          </a:xfrm>
          <a:prstGeom prst="line">
            <a:avLst/>
          </a:prstGeom>
          <a:noFill/>
          <a:ln w="19050">
            <a:solidFill>
              <a:srgbClr val="B6338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4" name="Line 42"/>
          <p:cNvSpPr>
            <a:spLocks noChangeShapeType="1"/>
          </p:cNvSpPr>
          <p:nvPr userDrawn="1"/>
        </p:nvSpPr>
        <p:spPr bwMode="auto">
          <a:xfrm rot="2700000">
            <a:off x="4458891" y="6851650"/>
            <a:ext cx="0" cy="114300"/>
          </a:xfrm>
          <a:prstGeom prst="line">
            <a:avLst/>
          </a:prstGeom>
          <a:noFill/>
          <a:ln w="19050">
            <a:solidFill>
              <a:srgbClr val="B6338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089" name="Line 17"/>
          <p:cNvSpPr>
            <a:spLocks noChangeShapeType="1"/>
          </p:cNvSpPr>
          <p:nvPr userDrawn="1"/>
        </p:nvSpPr>
        <p:spPr bwMode="auto">
          <a:xfrm>
            <a:off x="2343150" y="3962400"/>
            <a:ext cx="114300" cy="0"/>
          </a:xfrm>
          <a:prstGeom prst="line">
            <a:avLst/>
          </a:prstGeom>
          <a:noFill/>
          <a:ln w="19050">
            <a:solidFill>
              <a:srgbClr val="B0CB5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090" name="Line 18"/>
          <p:cNvSpPr>
            <a:spLocks noChangeShapeType="1"/>
          </p:cNvSpPr>
          <p:nvPr userDrawn="1"/>
        </p:nvSpPr>
        <p:spPr bwMode="auto">
          <a:xfrm>
            <a:off x="2400300" y="3860800"/>
            <a:ext cx="0" cy="203200"/>
          </a:xfrm>
          <a:prstGeom prst="line">
            <a:avLst/>
          </a:prstGeom>
          <a:noFill/>
          <a:ln w="19050">
            <a:solidFill>
              <a:srgbClr val="B0CB5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1" name="Line 29"/>
          <p:cNvSpPr>
            <a:spLocks noChangeShapeType="1"/>
          </p:cNvSpPr>
          <p:nvPr userDrawn="1"/>
        </p:nvSpPr>
        <p:spPr bwMode="auto">
          <a:xfrm rot="2700000">
            <a:off x="2299891" y="3962400"/>
            <a:ext cx="203200" cy="0"/>
          </a:xfrm>
          <a:prstGeom prst="line">
            <a:avLst/>
          </a:prstGeom>
          <a:noFill/>
          <a:ln w="19050">
            <a:solidFill>
              <a:srgbClr val="B0CB5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02" name="Line 30"/>
          <p:cNvSpPr>
            <a:spLocks noChangeShapeType="1"/>
          </p:cNvSpPr>
          <p:nvPr userDrawn="1"/>
        </p:nvSpPr>
        <p:spPr bwMode="auto">
          <a:xfrm rot="2700000">
            <a:off x="2401491" y="3905250"/>
            <a:ext cx="0" cy="114300"/>
          </a:xfrm>
          <a:prstGeom prst="line">
            <a:avLst/>
          </a:prstGeom>
          <a:noFill/>
          <a:ln w="19050">
            <a:solidFill>
              <a:srgbClr val="B0CB5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grpSp>
        <p:nvGrpSpPr>
          <p:cNvPr id="3144" name="Group 72"/>
          <p:cNvGrpSpPr>
            <a:grpSpLocks/>
          </p:cNvGrpSpPr>
          <p:nvPr userDrawn="1"/>
        </p:nvGrpSpPr>
        <p:grpSpPr bwMode="auto">
          <a:xfrm>
            <a:off x="4800601" y="7112000"/>
            <a:ext cx="115491" cy="203200"/>
            <a:chOff x="4032" y="3360"/>
            <a:chExt cx="97" cy="96"/>
          </a:xfrm>
        </p:grpSpPr>
        <p:sp>
          <p:nvSpPr>
            <p:cNvPr id="3115" name="Line 43"/>
            <p:cNvSpPr>
              <a:spLocks noChangeShapeType="1"/>
            </p:cNvSpPr>
            <p:nvPr userDrawn="1"/>
          </p:nvSpPr>
          <p:spPr bwMode="auto">
            <a:xfrm>
              <a:off x="4032" y="3408"/>
              <a:ext cx="96" cy="0"/>
            </a:xfrm>
            <a:prstGeom prst="line">
              <a:avLst/>
            </a:prstGeom>
            <a:noFill/>
            <a:ln w="19050">
              <a:solidFill>
                <a:srgbClr val="EE80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6" name="Line 44"/>
            <p:cNvSpPr>
              <a:spLocks noChangeShapeType="1"/>
            </p:cNvSpPr>
            <p:nvPr userDrawn="1"/>
          </p:nvSpPr>
          <p:spPr bwMode="auto">
            <a:xfrm>
              <a:off x="4080" y="3360"/>
              <a:ext cx="0" cy="96"/>
            </a:xfrm>
            <a:prstGeom prst="line">
              <a:avLst/>
            </a:prstGeom>
            <a:noFill/>
            <a:ln w="19050">
              <a:solidFill>
                <a:srgbClr val="EE80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7" name="Line 45"/>
            <p:cNvSpPr>
              <a:spLocks noChangeShapeType="1"/>
            </p:cNvSpPr>
            <p:nvPr userDrawn="1"/>
          </p:nvSpPr>
          <p:spPr bwMode="auto">
            <a:xfrm rot="2700000">
              <a:off x="4033" y="3408"/>
              <a:ext cx="96" cy="0"/>
            </a:xfrm>
            <a:prstGeom prst="line">
              <a:avLst/>
            </a:prstGeom>
            <a:noFill/>
            <a:ln w="19050">
              <a:solidFill>
                <a:srgbClr val="EE80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18" name="Line 46"/>
            <p:cNvSpPr>
              <a:spLocks noChangeShapeType="1"/>
            </p:cNvSpPr>
            <p:nvPr userDrawn="1"/>
          </p:nvSpPr>
          <p:spPr bwMode="auto">
            <a:xfrm rot="2700000">
              <a:off x="4081" y="3360"/>
              <a:ext cx="0" cy="96"/>
            </a:xfrm>
            <a:prstGeom prst="line">
              <a:avLst/>
            </a:prstGeom>
            <a:noFill/>
            <a:ln w="19050">
              <a:solidFill>
                <a:srgbClr val="EE80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grpSp>
      <p:grpSp>
        <p:nvGrpSpPr>
          <p:cNvPr id="3151" name="Group 79"/>
          <p:cNvGrpSpPr>
            <a:grpSpLocks/>
          </p:cNvGrpSpPr>
          <p:nvPr userDrawn="1"/>
        </p:nvGrpSpPr>
        <p:grpSpPr bwMode="auto">
          <a:xfrm>
            <a:off x="4514851" y="3657600"/>
            <a:ext cx="115491" cy="203200"/>
            <a:chOff x="527" y="3456"/>
            <a:chExt cx="97" cy="96"/>
          </a:xfrm>
        </p:grpSpPr>
        <p:sp>
          <p:nvSpPr>
            <p:cNvPr id="3152" name="Line 80"/>
            <p:cNvSpPr>
              <a:spLocks noChangeShapeType="1"/>
            </p:cNvSpPr>
            <p:nvPr userDrawn="1"/>
          </p:nvSpPr>
          <p:spPr bwMode="auto">
            <a:xfrm>
              <a:off x="527" y="3504"/>
              <a:ext cx="96" cy="0"/>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53" name="Line 81"/>
            <p:cNvSpPr>
              <a:spLocks noChangeShapeType="1"/>
            </p:cNvSpPr>
            <p:nvPr userDrawn="1"/>
          </p:nvSpPr>
          <p:spPr bwMode="auto">
            <a:xfrm>
              <a:off x="575" y="3456"/>
              <a:ext cx="0" cy="96"/>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54" name="Line 82"/>
            <p:cNvSpPr>
              <a:spLocks noChangeShapeType="1"/>
            </p:cNvSpPr>
            <p:nvPr userDrawn="1"/>
          </p:nvSpPr>
          <p:spPr bwMode="auto">
            <a:xfrm rot="2700000">
              <a:off x="528" y="3504"/>
              <a:ext cx="96" cy="0"/>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sp>
          <p:nvSpPr>
            <p:cNvPr id="3155" name="Line 83"/>
            <p:cNvSpPr>
              <a:spLocks noChangeShapeType="1"/>
            </p:cNvSpPr>
            <p:nvPr userDrawn="1"/>
          </p:nvSpPr>
          <p:spPr bwMode="auto">
            <a:xfrm rot="2700000">
              <a:off x="576" y="3456"/>
              <a:ext cx="0" cy="96"/>
            </a:xfrm>
            <a:prstGeom prst="line">
              <a:avLst/>
            </a:prstGeom>
            <a:noFill/>
            <a:ln w="19050">
              <a:solidFill>
                <a:srgbClr val="E51B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800"/>
            </a:p>
          </p:txBody>
        </p:sp>
      </p:grpSp>
      <p:sp>
        <p:nvSpPr>
          <p:cNvPr id="3156" name="Rectangle 84"/>
          <p:cNvSpPr>
            <a:spLocks noChangeArrowheads="1"/>
          </p:cNvSpPr>
          <p:nvPr userDrawn="1"/>
        </p:nvSpPr>
        <p:spPr bwMode="auto">
          <a:xfrm>
            <a:off x="178595" y="7948085"/>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ltLang="fr-FR"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5045F198-464A-4A7D-BA52-06D08DC78D4F}"/>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5" name="Image 4">
            <a:extLst>
              <a:ext uri="{FF2B5EF4-FFF2-40B4-BE49-F238E27FC236}">
                <a16:creationId xmlns:a16="http://schemas.microsoft.com/office/drawing/2014/main" id="{F4BFF855-498D-4BD2-BE7A-54C5781E1E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920" y="206492"/>
            <a:ext cx="1822512" cy="504707"/>
          </a:xfrm>
          <a:prstGeom prst="rect">
            <a:avLst/>
          </a:prstGeom>
        </p:spPr>
      </p:pic>
    </p:spTree>
    <p:extLst>
      <p:ext uri="{BB962C8B-B14F-4D97-AF65-F5344CB8AC3E}">
        <p14:creationId xmlns:p14="http://schemas.microsoft.com/office/powerpoint/2010/main" val="824762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886326" y="1320800"/>
            <a:ext cx="1457325" cy="71120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14351" y="1320800"/>
            <a:ext cx="4257675" cy="71120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727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0C3BC3-2242-4B47-A287-C13A0F0F0D6D}"/>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6" name="Image 5">
            <a:extLst>
              <a:ext uri="{FF2B5EF4-FFF2-40B4-BE49-F238E27FC236}">
                <a16:creationId xmlns:a16="http://schemas.microsoft.com/office/drawing/2014/main" id="{4B7DBBBA-3324-4FFD-BAE6-0C5C8F89D9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920" y="206492"/>
            <a:ext cx="1822512" cy="504707"/>
          </a:xfrm>
          <a:prstGeom prst="rect">
            <a:avLst/>
          </a:prstGeom>
        </p:spPr>
      </p:pic>
      <p:pic>
        <p:nvPicPr>
          <p:cNvPr id="9" name="Graphique 8">
            <a:extLst>
              <a:ext uri="{FF2B5EF4-FFF2-40B4-BE49-F238E27FC236}">
                <a16:creationId xmlns:a16="http://schemas.microsoft.com/office/drawing/2014/main" id="{79431E21-ED01-4007-90C4-58E17DA6BE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278" y="8244408"/>
            <a:ext cx="1438275" cy="809625"/>
          </a:xfrm>
          <a:prstGeom prst="rect">
            <a:avLst/>
          </a:prstGeom>
        </p:spPr>
      </p:pic>
    </p:spTree>
    <p:extLst>
      <p:ext uri="{BB962C8B-B14F-4D97-AF65-F5344CB8AC3E}">
        <p14:creationId xmlns:p14="http://schemas.microsoft.com/office/powerpoint/2010/main" val="327214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67917" y="2279653"/>
            <a:ext cx="5915025" cy="3803649"/>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467917" y="6119286"/>
            <a:ext cx="5915025" cy="2000249"/>
          </a:xfrm>
        </p:spPr>
        <p:txBody>
          <a:bodyPr/>
          <a:lstStyle>
            <a:lvl1pPr marL="0" indent="0">
              <a:buNone/>
              <a:defRPr sz="1800"/>
            </a:lvl1pPr>
            <a:lvl2pPr marL="342892" indent="0">
              <a:buNone/>
              <a:defRPr sz="1500"/>
            </a:lvl2pPr>
            <a:lvl3pPr marL="685784" indent="0">
              <a:buNone/>
              <a:defRPr sz="1350"/>
            </a:lvl3pPr>
            <a:lvl4pPr marL="1028675"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2" indent="0">
              <a:buNone/>
              <a:defRPr sz="1200"/>
            </a:lvl9pPr>
          </a:lstStyle>
          <a:p>
            <a:pPr lvl="0"/>
            <a:r>
              <a:rPr lang="fr-FR"/>
              <a:t>Modifier les styles du texte du masque</a:t>
            </a:r>
          </a:p>
        </p:txBody>
      </p:sp>
      <p:sp>
        <p:nvSpPr>
          <p:cNvPr id="4" name="Rectangle 3">
            <a:extLst>
              <a:ext uri="{FF2B5EF4-FFF2-40B4-BE49-F238E27FC236}">
                <a16:creationId xmlns:a16="http://schemas.microsoft.com/office/drawing/2014/main" id="{F29A3CA4-3FB2-471C-90C6-09E63D93D731}"/>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5" name="Image 4">
            <a:extLst>
              <a:ext uri="{FF2B5EF4-FFF2-40B4-BE49-F238E27FC236}">
                <a16:creationId xmlns:a16="http://schemas.microsoft.com/office/drawing/2014/main" id="{67B3E528-B707-412F-88E0-ADC8A37BCB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9160" y="298066"/>
            <a:ext cx="1822512" cy="504707"/>
          </a:xfrm>
          <a:prstGeom prst="rect">
            <a:avLst/>
          </a:prstGeom>
        </p:spPr>
      </p:pic>
      <p:pic>
        <p:nvPicPr>
          <p:cNvPr id="8" name="Image 7">
            <a:extLst>
              <a:ext uri="{FF2B5EF4-FFF2-40B4-BE49-F238E27FC236}">
                <a16:creationId xmlns:a16="http://schemas.microsoft.com/office/drawing/2014/main" id="{341C62B5-AFAC-4734-8E2F-0CEA91E924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056"/>
            <a:ext cx="908720" cy="908720"/>
          </a:xfrm>
          <a:prstGeom prst="rect">
            <a:avLst/>
          </a:prstGeom>
        </p:spPr>
      </p:pic>
      <p:pic>
        <p:nvPicPr>
          <p:cNvPr id="12" name="Graphique 11">
            <a:extLst>
              <a:ext uri="{FF2B5EF4-FFF2-40B4-BE49-F238E27FC236}">
                <a16:creationId xmlns:a16="http://schemas.microsoft.com/office/drawing/2014/main" id="{BCE9E303-FE80-48E0-BFEF-4277BE4DDB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1278" y="8244408"/>
            <a:ext cx="1438275" cy="809625"/>
          </a:xfrm>
          <a:prstGeom prst="rect">
            <a:avLst/>
          </a:prstGeom>
        </p:spPr>
      </p:pic>
      <p:pic>
        <p:nvPicPr>
          <p:cNvPr id="17" name="Image 16">
            <a:extLst>
              <a:ext uri="{FF2B5EF4-FFF2-40B4-BE49-F238E27FC236}">
                <a16:creationId xmlns:a16="http://schemas.microsoft.com/office/drawing/2014/main" id="{5BCECAF6-46C1-45D8-8337-5868A59F98B1}"/>
              </a:ext>
            </a:extLst>
          </p:cNvPr>
          <p:cNvPicPr>
            <a:picLocks noChangeAspect="1"/>
          </p:cNvPicPr>
          <p:nvPr userDrawn="1"/>
        </p:nvPicPr>
        <p:blipFill>
          <a:blip r:embed="rId6"/>
          <a:stretch>
            <a:fillRect/>
          </a:stretch>
        </p:blipFill>
        <p:spPr>
          <a:xfrm>
            <a:off x="0" y="925829"/>
            <a:ext cx="6858000" cy="45771"/>
          </a:xfrm>
          <a:prstGeom prst="rect">
            <a:avLst/>
          </a:prstGeom>
        </p:spPr>
      </p:pic>
    </p:spTree>
    <p:extLst>
      <p:ext uri="{BB962C8B-B14F-4D97-AF65-F5344CB8AC3E}">
        <p14:creationId xmlns:p14="http://schemas.microsoft.com/office/powerpoint/2010/main" val="231344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14350" y="2336800"/>
            <a:ext cx="2857500" cy="6096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2336800"/>
            <a:ext cx="2857500" cy="6096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C65023C9-3C59-4CC0-AB36-BF938683DF6C}"/>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6" name="Image 5">
            <a:extLst>
              <a:ext uri="{FF2B5EF4-FFF2-40B4-BE49-F238E27FC236}">
                <a16:creationId xmlns:a16="http://schemas.microsoft.com/office/drawing/2014/main" id="{F482D5FC-8F11-4A6A-ABAB-CBE9DA25A1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920" y="206492"/>
            <a:ext cx="1822512" cy="504707"/>
          </a:xfrm>
          <a:prstGeom prst="rect">
            <a:avLst/>
          </a:prstGeom>
        </p:spPr>
      </p:pic>
      <p:pic>
        <p:nvPicPr>
          <p:cNvPr id="7" name="Image 6">
            <a:extLst>
              <a:ext uri="{FF2B5EF4-FFF2-40B4-BE49-F238E27FC236}">
                <a16:creationId xmlns:a16="http://schemas.microsoft.com/office/drawing/2014/main" id="{CEF2D4E2-4A15-481E-B95D-F20A408FEE96}"/>
              </a:ext>
            </a:extLst>
          </p:cNvPr>
          <p:cNvPicPr>
            <a:picLocks noChangeAspect="1"/>
          </p:cNvPicPr>
          <p:nvPr userDrawn="1"/>
        </p:nvPicPr>
        <p:blipFill rotWithShape="1">
          <a:blip r:embed="rId3"/>
          <a:srcRect l="650" t="-242747" r="1701"/>
          <a:stretch/>
        </p:blipFill>
        <p:spPr>
          <a:xfrm flipV="1">
            <a:off x="0" y="836430"/>
            <a:ext cx="6858000" cy="562339"/>
          </a:xfrm>
          <a:prstGeom prst="rect">
            <a:avLst/>
          </a:prstGeom>
        </p:spPr>
      </p:pic>
    </p:spTree>
    <p:extLst>
      <p:ext uri="{BB962C8B-B14F-4D97-AF65-F5344CB8AC3E}">
        <p14:creationId xmlns:p14="http://schemas.microsoft.com/office/powerpoint/2010/main" val="300803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72679" y="486836"/>
            <a:ext cx="5915025" cy="1767417"/>
          </a:xfrm>
        </p:spPr>
        <p:txBody>
          <a:bodyPr/>
          <a:lstStyle/>
          <a:p>
            <a:r>
              <a:rPr lang="fr-FR"/>
              <a:t>Modifiez le style du titre</a:t>
            </a:r>
          </a:p>
        </p:txBody>
      </p:sp>
      <p:sp>
        <p:nvSpPr>
          <p:cNvPr id="3" name="Espace réservé du texte 2"/>
          <p:cNvSpPr>
            <a:spLocks noGrp="1"/>
          </p:cNvSpPr>
          <p:nvPr>
            <p:ph type="body" idx="1"/>
          </p:nvPr>
        </p:nvSpPr>
        <p:spPr>
          <a:xfrm>
            <a:off x="472680" y="2241552"/>
            <a:ext cx="2901553" cy="1098549"/>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472680" y="3340100"/>
            <a:ext cx="2901553" cy="491278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71863" y="2241552"/>
            <a:ext cx="2915841" cy="1098549"/>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3471863" y="3340100"/>
            <a:ext cx="2915841" cy="491278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a:extLst>
              <a:ext uri="{FF2B5EF4-FFF2-40B4-BE49-F238E27FC236}">
                <a16:creationId xmlns:a16="http://schemas.microsoft.com/office/drawing/2014/main" id="{B891F9E2-32A5-49B7-A0EE-B141113C55D3}"/>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8" name="Image 7">
            <a:extLst>
              <a:ext uri="{FF2B5EF4-FFF2-40B4-BE49-F238E27FC236}">
                <a16:creationId xmlns:a16="http://schemas.microsoft.com/office/drawing/2014/main" id="{A8A57D0D-3BB7-4728-A149-AAFBFEE03F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920" y="206492"/>
            <a:ext cx="1822512" cy="504707"/>
          </a:xfrm>
          <a:prstGeom prst="rect">
            <a:avLst/>
          </a:prstGeom>
        </p:spPr>
      </p:pic>
    </p:spTree>
    <p:extLst>
      <p:ext uri="{BB962C8B-B14F-4D97-AF65-F5344CB8AC3E}">
        <p14:creationId xmlns:p14="http://schemas.microsoft.com/office/powerpoint/2010/main" val="2703178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2">
            <a:extLst>
              <a:ext uri="{FF2B5EF4-FFF2-40B4-BE49-F238E27FC236}">
                <a16:creationId xmlns:a16="http://schemas.microsoft.com/office/drawing/2014/main" id="{FF9F388D-FA6D-4DD0-9B82-6A4B8720F3D4}"/>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4" name="Image 3">
            <a:extLst>
              <a:ext uri="{FF2B5EF4-FFF2-40B4-BE49-F238E27FC236}">
                <a16:creationId xmlns:a16="http://schemas.microsoft.com/office/drawing/2014/main" id="{4136D30C-0820-4DE7-A474-FBDBC14286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920" y="206492"/>
            <a:ext cx="1822512" cy="504707"/>
          </a:xfrm>
          <a:prstGeom prst="rect">
            <a:avLst/>
          </a:prstGeom>
        </p:spPr>
      </p:pic>
    </p:spTree>
    <p:extLst>
      <p:ext uri="{BB962C8B-B14F-4D97-AF65-F5344CB8AC3E}">
        <p14:creationId xmlns:p14="http://schemas.microsoft.com/office/powerpoint/2010/main" val="338985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9862F7-14DD-4E35-BDA1-9A0B8668C3AC}"/>
              </a:ext>
            </a:extLst>
          </p:cNvPr>
          <p:cNvSpPr/>
          <p:nvPr userDrawn="1"/>
        </p:nvSpPr>
        <p:spPr bwMode="auto">
          <a:xfrm>
            <a:off x="0" y="0"/>
            <a:ext cx="6858000" cy="1320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3" name="Image 2">
            <a:extLst>
              <a:ext uri="{FF2B5EF4-FFF2-40B4-BE49-F238E27FC236}">
                <a16:creationId xmlns:a16="http://schemas.microsoft.com/office/drawing/2014/main" id="{4D37F9CE-7D1F-403E-87C1-43BBD6B023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920" y="206492"/>
            <a:ext cx="1822512" cy="504707"/>
          </a:xfrm>
          <a:prstGeom prst="rect">
            <a:avLst/>
          </a:prstGeom>
        </p:spPr>
      </p:pic>
    </p:spTree>
    <p:extLst>
      <p:ext uri="{BB962C8B-B14F-4D97-AF65-F5344CB8AC3E}">
        <p14:creationId xmlns:p14="http://schemas.microsoft.com/office/powerpoint/2010/main" val="217086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680" y="609600"/>
            <a:ext cx="2212181" cy="21336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2915842"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72680" y="2743200"/>
            <a:ext cx="2212181" cy="5082117"/>
          </a:xfrm>
        </p:spPr>
        <p:txBody>
          <a:bodyPr/>
          <a:lstStyle>
            <a:lvl1pPr marL="0" indent="0">
              <a:buNone/>
              <a:defRPr sz="1200"/>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fr-FR"/>
              <a:t>Modifier les styles du texte du masque</a:t>
            </a:r>
          </a:p>
        </p:txBody>
      </p:sp>
    </p:spTree>
    <p:extLst>
      <p:ext uri="{BB962C8B-B14F-4D97-AF65-F5344CB8AC3E}">
        <p14:creationId xmlns:p14="http://schemas.microsoft.com/office/powerpoint/2010/main" val="296161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680" y="609600"/>
            <a:ext cx="2212181" cy="21336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2915842" y="1316569"/>
            <a:ext cx="3471863" cy="6498167"/>
          </a:xfrm>
        </p:spPr>
        <p:txBody>
          <a:bodyPr/>
          <a:lstStyle>
            <a:lvl1pPr marL="0" indent="0">
              <a:buNone/>
              <a:defRPr sz="2400"/>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472680" y="2743200"/>
            <a:ext cx="2212181" cy="5082117"/>
          </a:xfrm>
        </p:spPr>
        <p:txBody>
          <a:bodyPr/>
          <a:lstStyle>
            <a:lvl1pPr marL="0" indent="0">
              <a:buNone/>
              <a:defRPr sz="1200"/>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fr-FR"/>
              <a:t>Modifier les styles du texte du masque</a:t>
            </a:r>
          </a:p>
        </p:txBody>
      </p:sp>
    </p:spTree>
    <p:extLst>
      <p:ext uri="{BB962C8B-B14F-4D97-AF65-F5344CB8AC3E}">
        <p14:creationId xmlns:p14="http://schemas.microsoft.com/office/powerpoint/2010/main" val="336764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1320800"/>
            <a:ext cx="5829300" cy="81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Rectangle 3"/>
          <p:cNvSpPr>
            <a:spLocks noGrp="1" noChangeArrowheads="1"/>
          </p:cNvSpPr>
          <p:nvPr>
            <p:ph type="body" idx="1"/>
          </p:nvPr>
        </p:nvSpPr>
        <p:spPr bwMode="auto">
          <a:xfrm>
            <a:off x="514350" y="2336800"/>
            <a:ext cx="58293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33" name="Rectangle 9"/>
          <p:cNvSpPr>
            <a:spLocks noChangeArrowheads="1"/>
          </p:cNvSpPr>
          <p:nvPr userDrawn="1"/>
        </p:nvSpPr>
        <p:spPr bwMode="auto">
          <a:xfrm>
            <a:off x="971550" y="8737600"/>
            <a:ext cx="491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810" tIns="35906" rIns="71810" bIns="35906" anchor="ctr"/>
          <a:lstStyle>
            <a:lvl1pPr defTabSz="957263">
              <a:defRPr sz="2400">
                <a:solidFill>
                  <a:schemeClr val="tx1"/>
                </a:solidFill>
                <a:latin typeface="Arial" panose="020B0604020202020204" pitchFamily="34" charset="0"/>
                <a:ea typeface="ヒラギノ角ゴ Pro W3" pitchFamily="48" charset="-128"/>
              </a:defRPr>
            </a:lvl1pPr>
            <a:lvl2pPr marL="479425" defTabSz="957263">
              <a:defRPr sz="2400">
                <a:solidFill>
                  <a:schemeClr val="tx1"/>
                </a:solidFill>
                <a:latin typeface="Arial" panose="020B0604020202020204" pitchFamily="34" charset="0"/>
                <a:ea typeface="ヒラギノ角ゴ Pro W3" pitchFamily="48" charset="-128"/>
              </a:defRPr>
            </a:lvl2pPr>
            <a:lvl3pPr marL="957263" defTabSz="957263">
              <a:defRPr sz="2400">
                <a:solidFill>
                  <a:schemeClr val="tx1"/>
                </a:solidFill>
                <a:latin typeface="Arial" panose="020B0604020202020204" pitchFamily="34" charset="0"/>
                <a:ea typeface="ヒラギノ角ゴ Pro W3" pitchFamily="48" charset="-128"/>
              </a:defRPr>
            </a:lvl3pPr>
            <a:lvl4pPr marL="1436688" defTabSz="957263">
              <a:defRPr sz="2400">
                <a:solidFill>
                  <a:schemeClr val="tx1"/>
                </a:solidFill>
                <a:latin typeface="Arial" panose="020B0604020202020204" pitchFamily="34" charset="0"/>
                <a:ea typeface="ヒラギノ角ゴ Pro W3" pitchFamily="48" charset="-128"/>
              </a:defRPr>
            </a:lvl4pPr>
            <a:lvl5pPr marL="1916113" defTabSz="957263">
              <a:defRPr sz="2400">
                <a:solidFill>
                  <a:schemeClr val="tx1"/>
                </a:solidFill>
                <a:latin typeface="Arial" panose="020B0604020202020204" pitchFamily="34" charset="0"/>
                <a:ea typeface="ヒラギノ角ゴ Pro W3" pitchFamily="48" charset="-128"/>
              </a:defRPr>
            </a:lvl5pPr>
            <a:lvl6pPr marL="2373313" defTabSz="957263"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6pPr>
            <a:lvl7pPr marL="2830513" defTabSz="957263"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7pPr>
            <a:lvl8pPr marL="3287713" defTabSz="957263"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8pPr>
            <a:lvl9pPr marL="3744913" defTabSz="957263" eaLnBrk="0" fontAlgn="base" hangingPunct="0">
              <a:spcBef>
                <a:spcPct val="0"/>
              </a:spcBef>
              <a:spcAft>
                <a:spcPct val="0"/>
              </a:spcAft>
              <a:defRPr sz="2400">
                <a:solidFill>
                  <a:schemeClr val="tx1"/>
                </a:solidFill>
                <a:latin typeface="Arial" panose="020B0604020202020204" pitchFamily="34" charset="0"/>
                <a:ea typeface="ヒラギノ角ゴ Pro W3" pitchFamily="48" charset="-128"/>
              </a:defRPr>
            </a:lvl9pPr>
          </a:lstStyle>
          <a:p>
            <a:pPr algn="ctr" eaLnBrk="1" hangingPunct="1"/>
            <a:fld id="{04DBC3E9-5542-4483-A327-273D66667CAE}" type="slidenum">
              <a:rPr lang="fr-FR" altLang="fr-FR" sz="750" baseline="0">
                <a:solidFill>
                  <a:srgbClr val="635F5F"/>
                </a:solidFill>
              </a:rPr>
              <a:pPr algn="ctr" eaLnBrk="1" hangingPunct="1"/>
              <a:t>‹#›</a:t>
            </a:fld>
            <a:endParaRPr lang="fr-FR" altLang="fr-FR" sz="750" baseline="0">
              <a:solidFill>
                <a:srgbClr val="635F5F"/>
              </a:solidFill>
            </a:endParaRPr>
          </a:p>
        </p:txBody>
      </p:sp>
      <p:pic>
        <p:nvPicPr>
          <p:cNvPr id="1034" name="Picture 10" descr="bande1pp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8636000"/>
            <a:ext cx="68580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ufolep-logo-rvb"/>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663428" y="279400"/>
            <a:ext cx="150852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1800" kern="1200">
          <a:solidFill>
            <a:srgbClr val="EE8019"/>
          </a:solidFill>
          <a:latin typeface="+mj-lt"/>
          <a:ea typeface="+mj-ea"/>
          <a:cs typeface="+mj-cs"/>
        </a:defRPr>
      </a:lvl1pPr>
      <a:lvl2pPr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2pPr>
      <a:lvl3pPr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3pPr>
      <a:lvl4pPr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4pPr>
      <a:lvl5pPr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5pPr>
      <a:lvl6pPr marL="342892"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6pPr>
      <a:lvl7pPr marL="685784"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7pPr>
      <a:lvl8pPr marL="1028675"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8pPr>
      <a:lvl9pPr marL="1371566" algn="l" rtl="0" eaLnBrk="1" fontAlgn="base" hangingPunct="1">
        <a:spcBef>
          <a:spcPct val="0"/>
        </a:spcBef>
        <a:spcAft>
          <a:spcPct val="0"/>
        </a:spcAft>
        <a:defRPr sz="1800">
          <a:solidFill>
            <a:srgbClr val="EE8019"/>
          </a:solidFill>
          <a:latin typeface="Arial" panose="020B0604020202020204" pitchFamily="34" charset="0"/>
          <a:ea typeface="ヒラギノ角ゴ Pro W3" pitchFamily="48" charset="-128"/>
        </a:defRPr>
      </a:lvl9pPr>
    </p:titleStyle>
    <p:bodyStyle>
      <a:lvl1pPr marL="217880" indent="-217880" algn="l" rtl="0" eaLnBrk="1" fontAlgn="base" hangingPunct="1">
        <a:spcBef>
          <a:spcPct val="20000"/>
        </a:spcBef>
        <a:spcAft>
          <a:spcPct val="0"/>
        </a:spcAft>
        <a:buClr>
          <a:srgbClr val="B0CB52"/>
        </a:buClr>
        <a:buSzPct val="70000"/>
        <a:buFont typeface="Zapf Dingbats" pitchFamily="48" charset="2"/>
        <a:buChar char=""/>
        <a:defRPr sz="1500" kern="1200">
          <a:solidFill>
            <a:srgbClr val="00A09E"/>
          </a:solidFill>
          <a:latin typeface="+mn-lt"/>
          <a:ea typeface="+mn-ea"/>
          <a:cs typeface="+mn-cs"/>
        </a:defRPr>
      </a:lvl1pPr>
      <a:lvl2pPr marL="715549" indent="-144062" algn="l" rtl="0" eaLnBrk="1" fontAlgn="base" hangingPunct="1">
        <a:spcBef>
          <a:spcPct val="20000"/>
        </a:spcBef>
        <a:spcAft>
          <a:spcPct val="0"/>
        </a:spcAft>
        <a:buClr>
          <a:srgbClr val="B0CB52"/>
        </a:buClr>
        <a:buChar char="–"/>
        <a:defRPr kern="1200">
          <a:solidFill>
            <a:schemeClr val="tx1"/>
          </a:solidFill>
          <a:latin typeface="+mn-lt"/>
          <a:ea typeface="+mn-ea"/>
          <a:cs typeface="+mn-cs"/>
        </a:defRPr>
      </a:lvl2pPr>
      <a:lvl3pPr marL="1144163" indent="-86914" algn="l" rtl="0" eaLnBrk="1" fontAlgn="base" hangingPunct="1">
        <a:spcBef>
          <a:spcPct val="20000"/>
        </a:spcBef>
        <a:spcAft>
          <a:spcPct val="0"/>
        </a:spcAft>
        <a:buClr>
          <a:srgbClr val="B0CB52"/>
        </a:buClr>
        <a:buFont typeface="Times" panose="02020603050405020304" pitchFamily="18" charset="0"/>
        <a:buChar char="•"/>
        <a:defRPr sz="1200" kern="1200">
          <a:solidFill>
            <a:schemeClr val="tx1"/>
          </a:solidFill>
          <a:latin typeface="+mn-lt"/>
          <a:ea typeface="+mn-ea"/>
          <a:cs typeface="+mn-cs"/>
        </a:defRPr>
      </a:lvl3pPr>
      <a:lvl4pPr marL="1754938" indent="-257169" algn="l" rtl="0" eaLnBrk="1" fontAlgn="base" hangingPunct="1">
        <a:spcBef>
          <a:spcPct val="20000"/>
        </a:spcBef>
        <a:spcAft>
          <a:spcPct val="0"/>
        </a:spcAft>
        <a:defRPr kern="1200">
          <a:solidFill>
            <a:schemeClr val="tx1"/>
          </a:solidFill>
          <a:latin typeface="+mn-lt"/>
          <a:ea typeface="+mn-ea"/>
          <a:cs typeface="+mn-cs"/>
        </a:defRPr>
      </a:lvl4pPr>
      <a:lvl5pPr marL="2126403" indent="-228595" algn="l" rtl="0" eaLnBrk="1" fontAlgn="base" hangingPunct="1">
        <a:spcBef>
          <a:spcPct val="20000"/>
        </a:spcBef>
        <a:spcAft>
          <a:spcPct val="0"/>
        </a:spcAft>
        <a:buChar char="»"/>
        <a:defRPr kern="1200">
          <a:solidFill>
            <a:schemeClr val="tx1"/>
          </a:solidFill>
          <a:latin typeface="+mn-lt"/>
          <a:ea typeface="+mn-ea"/>
          <a:cs typeface="+mn-cs"/>
        </a:defRPr>
      </a:lvl5pPr>
      <a:lvl6pPr marL="1885903"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6.jpe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click.idema.com/nl2/k84x/migln.html?hl=fr" TargetMode="External"/><Relationship Id="rId5" Type="http://schemas.openxmlformats.org/officeDocument/2006/relationships/hyperlink" Target="http://adherents.ufolep.org/guide-asso.asp?mode=portail_association_base_documentaire_liste&amp;id_pole=2&amp;id_fiche=6&amp;id_rubrique=164" TargetMode="External"/><Relationship Id="rId4" Type="http://schemas.openxmlformats.org/officeDocument/2006/relationships/hyperlink" Target="https://youtu.be/Lfb9XZaMawg" TargetMode="External"/><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org/fr/observances/list-days-weeks" TargetMode="External"/><Relationship Id="rId2" Type="http://schemas.openxmlformats.org/officeDocument/2006/relationships/image" Target="../media/image72.jpe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microsoft.com/office/2018/10/relationships/comments" Target="../comments/modernComment_11B_C43162D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lecompteasso.associations.gouv.fr/client/login" TargetMode="External"/><Relationship Id="rId2" Type="http://schemas.microsoft.com/office/2018/10/relationships/comments" Target="../comments/modernComment_11D_C8BD2BB3.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microsoft.com/office/2018/10/relationships/comments" Target="../comments/modernComment_120_1A57119E.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hyperlink" Target="https://inscriptions.ufolep.org/competition/rechercher/" TargetMode="Externa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29_99FD2AB4.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openxmlformats.org/officeDocument/2006/relationships/hyperlink" Target="https://fr.calameo.com/ufolep/read/0063484018a69c3e6de6a" TargetMode="External"/><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hyperlink" Target="http://creation.ufolep.ex-alto.com/fr/communication/ufo-baby.html" TargetMode="External"/><Relationship Id="rId5" Type="http://schemas.openxmlformats.org/officeDocument/2006/relationships/image" Target="../media/image92.jpeg"/><Relationship Id="rId10" Type="http://schemas.openxmlformats.org/officeDocument/2006/relationships/image" Target="../media/image31.png"/><Relationship Id="rId4" Type="http://schemas.openxmlformats.org/officeDocument/2006/relationships/image" Target="../media/image91.jpeg"/><Relationship Id="rId9" Type="http://schemas.openxmlformats.org/officeDocument/2006/relationships/hyperlink" Target="https://ufolep-my.sharepoint.com/:f:/g/personal/onedrive_ufolep_org/EkE5CBlASQdCr3JwZWzU8NQBTYNDLXPdwx6ZSJSA2FZ0Mw?e=NIP5ud"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94.png"/><Relationship Id="rId7" Type="http://schemas.openxmlformats.org/officeDocument/2006/relationships/image" Target="../media/image67.png"/><Relationship Id="rId2" Type="http://schemas.openxmlformats.org/officeDocument/2006/relationships/hyperlink" Target="http://creation.ufolep.org/fr/campagne-unisport.html?type-support=&amp;activites-publics=gym-enfant&amp;saison=2020" TargetMode="Externa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creation.ufolep.org/fr/campagne-super-heros.html?type-support=&amp;activites-publics=collection-superheros&amp;saison=2020" TargetMode="External"/><Relationship Id="rId9" Type="http://schemas.openxmlformats.org/officeDocument/2006/relationships/hyperlink" Target="http://www.creation.ufolep.org/"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idema.com/fr-FR/digital-catalog" TargetMode="External"/><Relationship Id="rId3" Type="http://schemas.openxmlformats.org/officeDocument/2006/relationships/image" Target="../media/image97.png"/><Relationship Id="rId7" Type="http://schemas.openxmlformats.org/officeDocument/2006/relationships/image" Target="../media/image68.svg"/><Relationship Id="rId2" Type="http://schemas.openxmlformats.org/officeDocument/2006/relationships/hyperlink" Target="https://www.idema.com/fr-BE/idemasport/motricite/" TargetMode="Externa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hyperlink" Target="https://ufolep-my.sharepoint.com/:b:/g/personal/onedrive_ufolep_org/EUP-uSENzIpPueFjHTyTVFsBhhOSwsucr2xRSUOvXVDfCw?e=GFVU72" TargetMode="External"/><Relationship Id="rId5" Type="http://schemas.openxmlformats.org/officeDocument/2006/relationships/hyperlink" Target="http://click.idema.com/nl2/k84x/migln.html?hl=fr" TargetMode="External"/><Relationship Id="rId10" Type="http://schemas.openxmlformats.org/officeDocument/2006/relationships/image" Target="../media/image100.png"/><Relationship Id="rId4" Type="http://schemas.openxmlformats.org/officeDocument/2006/relationships/image" Target="../media/image98.png"/><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8.svg"/><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3.png"/><Relationship Id="rId11" Type="http://schemas.openxmlformats.org/officeDocument/2006/relationships/image" Target="../media/image90.png"/><Relationship Id="rId5" Type="http://schemas.openxmlformats.org/officeDocument/2006/relationships/image" Target="../media/image102.png"/><Relationship Id="rId10" Type="http://schemas.openxmlformats.org/officeDocument/2006/relationships/image" Target="../media/image106.jpeg"/><Relationship Id="rId4" Type="http://schemas.microsoft.com/office/2007/relationships/hdphoto" Target="../media/hdphoto5.wdp"/><Relationship Id="rId9"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5.png"/><Relationship Id="rId2" Type="http://schemas.openxmlformats.org/officeDocument/2006/relationships/hyperlink" Target="https://www.google.com/url?sa=t&amp;rct=j&amp;q=&amp;esrc=s&amp;source=web&amp;cd=&amp;ved=2ahUKEwilstyKltL0AhX4QUEAHfsRB6MQFnoECA0QAQ&amp;url=https%3A%2F%2Fsolidarites-sante.gouv.fr%2FIMG%2Fpdf%2Frapport-1000-premiers-jours.pdf&amp;usg=AOvVaw1n5UMJWGxiSfi4mGrAXvDc" TargetMode="External"/><Relationship Id="rId1" Type="http://schemas.openxmlformats.org/officeDocument/2006/relationships/slideLayout" Target="../slideLayouts/slideLayout3.xml"/><Relationship Id="rId6" Type="http://schemas.openxmlformats.org/officeDocument/2006/relationships/hyperlink" Target="https://www.librairiesindependantes.com/product/9782490737284/" TargetMode="External"/><Relationship Id="rId11" Type="http://schemas.openxmlformats.org/officeDocument/2006/relationships/hyperlink" Target="https://www.librairiesindependantes.com/product/9782749261911/" TargetMode="External"/><Relationship Id="rId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image" Target="../media/image110.png"/><Relationship Id="rId9" Type="http://schemas.openxmlformats.org/officeDocument/2006/relationships/hyperlink" Target="https://ufolep-my.sharepoint.com/:f:/g/personal/onedrive_ufolep_org/EjrJ0Y9NcmhIkOLtKcx1qLQB5zC5rlkB6mvERClMR4nGcg?e=PaWVaP"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7.jpeg"/><Relationship Id="rId7" Type="http://schemas.openxmlformats.org/officeDocument/2006/relationships/image" Target="../media/image23.png"/><Relationship Id="rId12" Type="http://schemas.openxmlformats.org/officeDocument/2006/relationships/image" Target="../media/image118.png"/><Relationship Id="rId2" Type="http://schemas.openxmlformats.org/officeDocument/2006/relationships/image" Target="../media/image116.jpe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image" Target="../media/image17.png"/><Relationship Id="rId21"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image" Target="../media/image16.png"/><Relationship Id="rId16" Type="http://schemas.microsoft.com/office/2007/relationships/hdphoto" Target="../media/hdphoto4.wdp"/><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34.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1.png"/><Relationship Id="rId14" Type="http://schemas.microsoft.com/office/2007/relationships/hdphoto" Target="../media/hdphoto3.wdp"/><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6.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93F394-3968-4EB2-AFC1-24E89CA9442A}"/>
              </a:ext>
            </a:extLst>
          </p:cNvPr>
          <p:cNvSpPr/>
          <p:nvPr/>
        </p:nvSpPr>
        <p:spPr bwMode="auto">
          <a:xfrm>
            <a:off x="0" y="971600"/>
            <a:ext cx="6858000" cy="4392488"/>
          </a:xfrm>
          <a:prstGeom prst="rect">
            <a:avLst/>
          </a:prstGeom>
          <a:solidFill>
            <a:srgbClr val="F7CA1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
        <p:nvSpPr>
          <p:cNvPr id="7" name="Triangle isocèle 6">
            <a:extLst>
              <a:ext uri="{FF2B5EF4-FFF2-40B4-BE49-F238E27FC236}">
                <a16:creationId xmlns:a16="http://schemas.microsoft.com/office/drawing/2014/main" id="{1B5734FE-EE9C-41BD-9716-0EEEB1BDC305}"/>
              </a:ext>
            </a:extLst>
          </p:cNvPr>
          <p:cNvSpPr/>
          <p:nvPr/>
        </p:nvSpPr>
        <p:spPr bwMode="auto">
          <a:xfrm rot="5400000">
            <a:off x="2505113" y="2354919"/>
            <a:ext cx="1847774" cy="6858000"/>
          </a:xfrm>
          <a:prstGeom prst="triangle">
            <a:avLst>
              <a:gd name="adj" fmla="val 27584"/>
            </a:avLst>
          </a:prstGeom>
          <a:solidFill>
            <a:srgbClr val="F7CA1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9" name="Image 8">
            <a:extLst>
              <a:ext uri="{FF2B5EF4-FFF2-40B4-BE49-F238E27FC236}">
                <a16:creationId xmlns:a16="http://schemas.microsoft.com/office/drawing/2014/main" id="{13608D22-4CF4-49FF-927D-352E72BDE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268" y="1717555"/>
            <a:ext cx="2783464" cy="2783464"/>
          </a:xfrm>
          <a:prstGeom prst="rect">
            <a:avLst/>
          </a:prstGeom>
        </p:spPr>
      </p:pic>
      <p:pic>
        <p:nvPicPr>
          <p:cNvPr id="11" name="Image 10" descr="Une image contenant jouet, graphiques vectoriels&#10;&#10;Description générée automatiquement">
            <a:extLst>
              <a:ext uri="{FF2B5EF4-FFF2-40B4-BE49-F238E27FC236}">
                <a16:creationId xmlns:a16="http://schemas.microsoft.com/office/drawing/2014/main" id="{5C66AEE9-A6A4-4F79-BF22-C5BE6C8393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308"/>
          <a:stretch/>
        </p:blipFill>
        <p:spPr>
          <a:xfrm>
            <a:off x="1804296" y="5054717"/>
            <a:ext cx="5053704" cy="5541521"/>
          </a:xfrm>
          <a:prstGeom prst="rect">
            <a:avLst/>
          </a:prstGeom>
        </p:spPr>
      </p:pic>
      <p:sp>
        <p:nvSpPr>
          <p:cNvPr id="12" name="ZoneTexte 11">
            <a:extLst>
              <a:ext uri="{FF2B5EF4-FFF2-40B4-BE49-F238E27FC236}">
                <a16:creationId xmlns:a16="http://schemas.microsoft.com/office/drawing/2014/main" id="{EB81B7C1-45A2-4FE4-AA3D-69556CB5E2A4}"/>
              </a:ext>
            </a:extLst>
          </p:cNvPr>
          <p:cNvSpPr txBox="1"/>
          <p:nvPr/>
        </p:nvSpPr>
        <p:spPr>
          <a:xfrm>
            <a:off x="1826822" y="1111488"/>
            <a:ext cx="3204356" cy="461665"/>
          </a:xfrm>
          <a:prstGeom prst="rect">
            <a:avLst/>
          </a:prstGeom>
          <a:noFill/>
        </p:spPr>
        <p:txBody>
          <a:bodyPr wrap="square" rtlCol="0">
            <a:spAutoFit/>
          </a:bodyPr>
          <a:lstStyle/>
          <a:p>
            <a:r>
              <a:rPr lang="fr-FR" sz="3600">
                <a:solidFill>
                  <a:srgbClr val="E63A18"/>
                </a:solidFill>
                <a:latin typeface="Arial Rounded MT Bold" panose="020F0704030504030204" pitchFamily="34" charset="0"/>
              </a:rPr>
              <a:t>NOTE DE CADRAGE</a:t>
            </a:r>
          </a:p>
        </p:txBody>
      </p:sp>
      <p:pic>
        <p:nvPicPr>
          <p:cNvPr id="14" name="Image 13">
            <a:extLst>
              <a:ext uri="{FF2B5EF4-FFF2-40B4-BE49-F238E27FC236}">
                <a16:creationId xmlns:a16="http://schemas.microsoft.com/office/drawing/2014/main" id="{704B080B-4572-4247-8DB4-6D15A3A37CED}"/>
              </a:ext>
            </a:extLst>
          </p:cNvPr>
          <p:cNvPicPr>
            <a:picLocks noChangeAspect="1"/>
          </p:cNvPicPr>
          <p:nvPr/>
        </p:nvPicPr>
        <p:blipFill>
          <a:blip r:embed="rId5"/>
          <a:stretch>
            <a:fillRect/>
          </a:stretch>
        </p:blipFill>
        <p:spPr>
          <a:xfrm>
            <a:off x="0" y="925829"/>
            <a:ext cx="6858000" cy="45771"/>
          </a:xfrm>
          <a:prstGeom prst="rect">
            <a:avLst/>
          </a:prstGeom>
        </p:spPr>
      </p:pic>
      <p:sp>
        <p:nvSpPr>
          <p:cNvPr id="15" name="ZoneTexte 14">
            <a:extLst>
              <a:ext uri="{FF2B5EF4-FFF2-40B4-BE49-F238E27FC236}">
                <a16:creationId xmlns:a16="http://schemas.microsoft.com/office/drawing/2014/main" id="{6D97B307-3863-4B0C-9074-05642627A542}"/>
              </a:ext>
            </a:extLst>
          </p:cNvPr>
          <p:cNvSpPr txBox="1"/>
          <p:nvPr/>
        </p:nvSpPr>
        <p:spPr>
          <a:xfrm>
            <a:off x="612679" y="4572000"/>
            <a:ext cx="5632643" cy="379591"/>
          </a:xfrm>
          <a:prstGeom prst="rect">
            <a:avLst/>
          </a:prstGeom>
          <a:noFill/>
        </p:spPr>
        <p:txBody>
          <a:bodyPr wrap="square" rtlCol="0">
            <a:spAutoFit/>
          </a:bodyPr>
          <a:lstStyle/>
          <a:p>
            <a:r>
              <a:rPr lang="fr-FR" sz="2800">
                <a:solidFill>
                  <a:srgbClr val="6C2587"/>
                </a:solidFill>
                <a:latin typeface="Arial Rounded MT Bold" panose="020F0704030504030204" pitchFamily="34" charset="0"/>
              </a:rPr>
              <a:t>L’offre d’Éveil pour les tout-petit.e.s de l’Ufolep</a:t>
            </a:r>
          </a:p>
        </p:txBody>
      </p:sp>
      <p:sp>
        <p:nvSpPr>
          <p:cNvPr id="2" name="Rectangle : coins arrondis 1">
            <a:extLst>
              <a:ext uri="{FF2B5EF4-FFF2-40B4-BE49-F238E27FC236}">
                <a16:creationId xmlns:a16="http://schemas.microsoft.com/office/drawing/2014/main" id="{4457DF58-A711-4DC8-BE9F-6840E7A20024}"/>
              </a:ext>
            </a:extLst>
          </p:cNvPr>
          <p:cNvSpPr/>
          <p:nvPr/>
        </p:nvSpPr>
        <p:spPr bwMode="auto">
          <a:xfrm>
            <a:off x="3212976" y="8748464"/>
            <a:ext cx="360040" cy="21602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Tree>
    <p:extLst>
      <p:ext uri="{BB962C8B-B14F-4D97-AF65-F5344CB8AC3E}">
        <p14:creationId xmlns:p14="http://schemas.microsoft.com/office/powerpoint/2010/main" val="62580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818AA270-B0CA-4D29-804B-9C73422C90E5}"/>
              </a:ext>
            </a:extLst>
          </p:cNvPr>
          <p:cNvSpPr/>
          <p:nvPr/>
        </p:nvSpPr>
        <p:spPr>
          <a:xfrm>
            <a:off x="5301208" y="2435207"/>
            <a:ext cx="1292826" cy="1187649"/>
          </a:xfrm>
          <a:prstGeom prst="ellipse">
            <a:avLst/>
          </a:prstGeom>
          <a:gradFill>
            <a:gsLst>
              <a:gs pos="0">
                <a:srgbClr val="FAD900"/>
              </a:gs>
              <a:gs pos="32000">
                <a:srgbClr val="EE8019"/>
              </a:gs>
              <a:gs pos="68000">
                <a:srgbClr val="B63388"/>
              </a:gs>
              <a:gs pos="100000">
                <a:srgbClr val="811A7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91AF68E-9513-41FF-BE26-C0A9517DBDA8}"/>
              </a:ext>
            </a:extLst>
          </p:cNvPr>
          <p:cNvSpPr txBox="1"/>
          <p:nvPr/>
        </p:nvSpPr>
        <p:spPr>
          <a:xfrm>
            <a:off x="2708920" y="2842427"/>
            <a:ext cx="5688632" cy="338554"/>
          </a:xfrm>
          <a:prstGeom prst="rect">
            <a:avLst/>
          </a:prstGeom>
          <a:noFill/>
        </p:spPr>
        <p:txBody>
          <a:bodyPr wrap="square">
            <a:spAutoFit/>
          </a:bodyPr>
          <a:lstStyle/>
          <a:p>
            <a:r>
              <a:rPr lang="fr-FR">
                <a:latin typeface="Arial Rounded MT Bold" panose="020F0704030504030204" pitchFamily="34" charset="0"/>
              </a:rPr>
              <a:t>Pourquoi faire de l’éveil à l’Ufolep ? </a:t>
            </a:r>
          </a:p>
        </p:txBody>
      </p:sp>
      <p:sp>
        <p:nvSpPr>
          <p:cNvPr id="7" name="Titre 1">
            <a:extLst>
              <a:ext uri="{FF2B5EF4-FFF2-40B4-BE49-F238E27FC236}">
                <a16:creationId xmlns:a16="http://schemas.microsoft.com/office/drawing/2014/main" id="{8D515497-09CF-4763-9BC6-1510FC18D6E7}"/>
              </a:ext>
            </a:extLst>
          </p:cNvPr>
          <p:cNvSpPr>
            <a:spLocks noGrp="1"/>
          </p:cNvSpPr>
          <p:nvPr>
            <p:ph type="title"/>
          </p:nvPr>
        </p:nvSpPr>
        <p:spPr>
          <a:xfrm>
            <a:off x="-461397" y="3253832"/>
            <a:ext cx="6014633" cy="670069"/>
          </a:xfrm>
        </p:spPr>
        <p:txBody>
          <a:bodyPr>
            <a:noAutofit/>
          </a:bodyPr>
          <a:lstStyle/>
          <a:p>
            <a:pPr algn="ctr"/>
            <a:r>
              <a:rPr lang="fr-FR" sz="1800" i="1"/>
              <a:t>Les principaux objectifs de l’</a:t>
            </a:r>
            <a:r>
              <a:rPr lang="fr-FR" sz="1800" i="1" err="1"/>
              <a:t>Ufobaby</a:t>
            </a:r>
            <a:r>
              <a:rPr lang="fr-FR" sz="1800" i="1"/>
              <a:t>  : </a:t>
            </a:r>
          </a:p>
        </p:txBody>
      </p:sp>
      <p:sp>
        <p:nvSpPr>
          <p:cNvPr id="9" name="ZoneTexte 8">
            <a:extLst>
              <a:ext uri="{FF2B5EF4-FFF2-40B4-BE49-F238E27FC236}">
                <a16:creationId xmlns:a16="http://schemas.microsoft.com/office/drawing/2014/main" id="{3C027CE2-7B62-4A67-9CEA-2ED77EA9C17A}"/>
              </a:ext>
            </a:extLst>
          </p:cNvPr>
          <p:cNvSpPr txBox="1"/>
          <p:nvPr/>
        </p:nvSpPr>
        <p:spPr>
          <a:xfrm>
            <a:off x="635911" y="4064731"/>
            <a:ext cx="6014632" cy="3747629"/>
          </a:xfrm>
          <a:prstGeom prst="rect">
            <a:avLst/>
          </a:prstGeom>
          <a:noFill/>
        </p:spPr>
        <p:txBody>
          <a:bodyPr wrap="square">
            <a:spAutoFit/>
          </a:bodyPr>
          <a:lstStyle/>
          <a:p>
            <a:pPr marL="342900" lvl="0" indent="-342900" algn="just">
              <a:lnSpc>
                <a:spcPct val="150000"/>
              </a:lnSpc>
              <a:buFont typeface="Calibri" panose="020F0502020204030204" pitchFamily="34" charset="0"/>
              <a:buChar char="֍"/>
            </a:pPr>
            <a:r>
              <a:rPr lang="fr-FR" sz="2000">
                <a:effectLst/>
                <a:latin typeface="+mj-lt"/>
                <a:ea typeface="Calibri" panose="020F0502020204030204" pitchFamily="34" charset="0"/>
                <a:cs typeface="Times New Roman" panose="02020603050405020304" pitchFamily="18" charset="0"/>
              </a:rPr>
              <a:t>Contribuer au développement moteur de l’enfant </a:t>
            </a:r>
          </a:p>
          <a:p>
            <a:pPr marL="342900" lvl="0" indent="-342900" algn="just">
              <a:lnSpc>
                <a:spcPct val="150000"/>
              </a:lnSpc>
              <a:buFont typeface="Calibri" panose="020F0502020204030204" pitchFamily="34" charset="0"/>
              <a:buChar char="֍"/>
            </a:pPr>
            <a:r>
              <a:rPr lang="fr-FR" sz="2000">
                <a:effectLst/>
                <a:latin typeface="+mj-lt"/>
                <a:ea typeface="Calibri" panose="020F0502020204030204" pitchFamily="34" charset="0"/>
                <a:cs typeface="Times New Roman" panose="02020603050405020304" pitchFamily="18" charset="0"/>
              </a:rPr>
              <a:t>Valoriser </a:t>
            </a:r>
            <a:r>
              <a:rPr lang="fr-FR" sz="2000">
                <a:latin typeface="+mj-lt"/>
                <a:ea typeface="Calibri" panose="020F0502020204030204" pitchFamily="34" charset="0"/>
                <a:cs typeface="Times New Roman" panose="02020603050405020304" pitchFamily="18" charset="0"/>
              </a:rPr>
              <a:t>le</a:t>
            </a:r>
            <a:r>
              <a:rPr lang="fr-FR" sz="2000">
                <a:effectLst/>
                <a:latin typeface="+mj-lt"/>
                <a:ea typeface="Calibri" panose="020F0502020204030204" pitchFamily="34" charset="0"/>
                <a:cs typeface="Times New Roman" panose="02020603050405020304" pitchFamily="18" charset="0"/>
              </a:rPr>
              <a:t> rôle de l’enfant comme </a:t>
            </a:r>
            <a:r>
              <a:rPr lang="fr-FR" sz="2000" err="1">
                <a:effectLst/>
                <a:latin typeface="+mj-lt"/>
                <a:ea typeface="Calibri" panose="020F0502020204030204" pitchFamily="34" charset="0"/>
                <a:cs typeface="Times New Roman" panose="02020603050405020304" pitchFamily="18" charset="0"/>
              </a:rPr>
              <a:t>acteur.rice</a:t>
            </a:r>
            <a:r>
              <a:rPr lang="fr-FR" sz="2000">
                <a:effectLst/>
                <a:latin typeface="+mj-lt"/>
                <a:ea typeface="Calibri" panose="020F0502020204030204" pitchFamily="34" charset="0"/>
                <a:cs typeface="Times New Roman" panose="02020603050405020304" pitchFamily="18" charset="0"/>
              </a:rPr>
              <a:t> de son expérience motrice </a:t>
            </a:r>
          </a:p>
          <a:p>
            <a:pPr marL="342900" indent="-342900" algn="just">
              <a:lnSpc>
                <a:spcPct val="150000"/>
              </a:lnSpc>
              <a:buFont typeface="Calibri" panose="020F0502020204030204" pitchFamily="34" charset="0"/>
              <a:buChar char="֍"/>
            </a:pPr>
            <a:r>
              <a:rPr lang="fr-FR" sz="2000">
                <a:effectLst/>
                <a:latin typeface="+mj-lt"/>
                <a:ea typeface="Calibri" panose="020F0502020204030204" pitchFamily="34" charset="0"/>
                <a:cs typeface="Times New Roman" panose="02020603050405020304" pitchFamily="18" charset="0"/>
              </a:rPr>
              <a:t>Inciter au mouvement dans une société de plus en plus sédentaire</a:t>
            </a:r>
          </a:p>
          <a:p>
            <a:pPr marL="342900" indent="-342900" algn="just">
              <a:lnSpc>
                <a:spcPct val="150000"/>
              </a:lnSpc>
              <a:buFont typeface="Calibri" panose="020F0502020204030204" pitchFamily="34" charset="0"/>
              <a:buChar char="֍"/>
            </a:pPr>
            <a:r>
              <a:rPr lang="fr-FR" sz="2000">
                <a:latin typeface="+mj-lt"/>
                <a:ea typeface="Calibri" panose="020F0502020204030204" pitchFamily="34" charset="0"/>
                <a:cs typeface="Times New Roman" panose="02020603050405020304" pitchFamily="18" charset="0"/>
              </a:rPr>
              <a:t>Animer des lieux de développement, de socialisation et d’éveil de l’enfant</a:t>
            </a:r>
            <a:endParaRPr lang="fr-FR" sz="2000">
              <a:effectLst/>
              <a:latin typeface="+mj-lt"/>
              <a:ea typeface="Calibri" panose="020F0502020204030204" pitchFamily="34" charset="0"/>
              <a:cs typeface="Times New Roman" panose="02020603050405020304" pitchFamily="18" charset="0"/>
            </a:endParaRPr>
          </a:p>
          <a:p>
            <a:pPr marL="342900" lvl="0" indent="-342900" algn="just">
              <a:lnSpc>
                <a:spcPct val="150000"/>
              </a:lnSpc>
              <a:buFont typeface="Calibri" panose="020F0502020204030204" pitchFamily="34" charset="0"/>
              <a:buChar char="֍"/>
            </a:pPr>
            <a:r>
              <a:rPr lang="fr-FR" sz="2000">
                <a:effectLst/>
                <a:latin typeface="+mj-lt"/>
                <a:ea typeface="Calibri" panose="020F0502020204030204" pitchFamily="34" charset="0"/>
                <a:cs typeface="Times New Roman" panose="02020603050405020304" pitchFamily="18" charset="0"/>
              </a:rPr>
              <a:t>Promouvoir les bienfaits de l’activité physique et ce dès le plus jeune âge</a:t>
            </a:r>
          </a:p>
          <a:p>
            <a:pPr marL="342900" lvl="0" indent="-342900" algn="just">
              <a:lnSpc>
                <a:spcPct val="150000"/>
              </a:lnSpc>
              <a:buFont typeface="Calibri" panose="020F0502020204030204" pitchFamily="34" charset="0"/>
              <a:buChar char="֍"/>
            </a:pPr>
            <a:r>
              <a:rPr lang="fr-FR" sz="2000">
                <a:effectLst/>
                <a:latin typeface="+mj-lt"/>
                <a:ea typeface="Calibri" panose="020F0502020204030204" pitchFamily="34" charset="0"/>
                <a:cs typeface="Times New Roman" panose="02020603050405020304" pitchFamily="18" charset="0"/>
              </a:rPr>
              <a:t>Remettre la santé de l’enfant au cœur des préoccupations </a:t>
            </a:r>
          </a:p>
          <a:p>
            <a:pPr marL="342900" lvl="0" indent="-342900" algn="just">
              <a:lnSpc>
                <a:spcPct val="150000"/>
              </a:lnSpc>
              <a:buFont typeface="Calibri" panose="020F0502020204030204" pitchFamily="34" charset="0"/>
              <a:buChar char="֍"/>
            </a:pPr>
            <a:r>
              <a:rPr lang="fr-FR" sz="2000">
                <a:effectLst/>
                <a:latin typeface="+mj-lt"/>
                <a:ea typeface="Calibri" panose="020F0502020204030204" pitchFamily="34" charset="0"/>
                <a:cs typeface="Times New Roman" panose="02020603050405020304" pitchFamily="18" charset="0"/>
              </a:rPr>
              <a:t>Favoriser la pratique sportive et associative en famille, comme élément de soutien à la parentalité </a:t>
            </a:r>
          </a:p>
          <a:p>
            <a:pPr marL="342900" lvl="0" indent="-342900" algn="just">
              <a:lnSpc>
                <a:spcPct val="150000"/>
              </a:lnSpc>
              <a:buFont typeface="Calibri" panose="020F0502020204030204" pitchFamily="34" charset="0"/>
              <a:buChar char="֍"/>
            </a:pPr>
            <a:r>
              <a:rPr lang="fr-FR" sz="2000">
                <a:latin typeface="+mj-lt"/>
                <a:ea typeface="Calibri" panose="020F0502020204030204" pitchFamily="34" charset="0"/>
                <a:cs typeface="Times New Roman" panose="02020603050405020304" pitchFamily="18" charset="0"/>
              </a:rPr>
              <a:t>Prévenir et lutter contre l’isolement des parents </a:t>
            </a:r>
          </a:p>
          <a:p>
            <a:pPr marL="342900" lvl="0" indent="-342900" algn="just">
              <a:lnSpc>
                <a:spcPct val="150000"/>
              </a:lnSpc>
              <a:buFont typeface="Calibri" panose="020F0502020204030204" pitchFamily="34" charset="0"/>
              <a:buChar char="֍"/>
            </a:pPr>
            <a:r>
              <a:rPr lang="fr-FR" sz="2000">
                <a:latin typeface="+mj-lt"/>
                <a:ea typeface="Calibri" panose="020F0502020204030204" pitchFamily="34" charset="0"/>
                <a:cs typeface="Times New Roman" panose="02020603050405020304" pitchFamily="18" charset="0"/>
              </a:rPr>
              <a:t>Lutter contre les inégalités, notamment d’accès au sport et au monde associatif </a:t>
            </a:r>
          </a:p>
          <a:p>
            <a:pPr marL="342900" lvl="0" indent="-342900" algn="just">
              <a:lnSpc>
                <a:spcPct val="150000"/>
              </a:lnSpc>
              <a:buFont typeface="Calibri" panose="020F0502020204030204" pitchFamily="34" charset="0"/>
              <a:buChar char="֍"/>
            </a:pPr>
            <a:endParaRPr lang="fr-FR" sz="2000">
              <a:effectLst/>
              <a:latin typeface="+mj-lt"/>
              <a:ea typeface="Calibri" panose="020F0502020204030204" pitchFamily="34" charset="0"/>
              <a:cs typeface="Times New Roman" panose="02020603050405020304" pitchFamily="18" charset="0"/>
            </a:endParaRPr>
          </a:p>
        </p:txBody>
      </p:sp>
      <p:pic>
        <p:nvPicPr>
          <p:cNvPr id="3" name="Image 2" descr="Une image contenant graphiques vectoriels&#10;&#10;Description générée automatiquement">
            <a:extLst>
              <a:ext uri="{FF2B5EF4-FFF2-40B4-BE49-F238E27FC236}">
                <a16:creationId xmlns:a16="http://schemas.microsoft.com/office/drawing/2014/main" id="{47529277-6DB8-446C-99EE-B24B968BDF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132" y="971600"/>
            <a:ext cx="2161787" cy="2161787"/>
          </a:xfrm>
          <a:prstGeom prst="rect">
            <a:avLst/>
          </a:prstGeom>
        </p:spPr>
      </p:pic>
    </p:spTree>
    <p:extLst>
      <p:ext uri="{BB962C8B-B14F-4D97-AF65-F5344CB8AC3E}">
        <p14:creationId xmlns:p14="http://schemas.microsoft.com/office/powerpoint/2010/main" val="1260221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46450-ECA0-40DE-9684-797F09AAFC3E}"/>
              </a:ext>
            </a:extLst>
          </p:cNvPr>
          <p:cNvSpPr/>
          <p:nvPr/>
        </p:nvSpPr>
        <p:spPr bwMode="auto">
          <a:xfrm>
            <a:off x="692696" y="1193921"/>
            <a:ext cx="6093296" cy="360040"/>
          </a:xfrm>
          <a:prstGeom prst="rect">
            <a:avLst/>
          </a:prstGeom>
          <a:solidFill>
            <a:srgbClr val="DEBE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25000">
                <a:ln>
                  <a:noFill/>
                </a:ln>
                <a:solidFill>
                  <a:srgbClr val="FCFCFC"/>
                </a:solidFill>
                <a:effectLst/>
                <a:latin typeface="Rimbo" panose="00000500000000000000" pitchFamily="50" charset="0"/>
              </a:rPr>
              <a:t>La démarche fédérale - CLUB ET Comité</a:t>
            </a:r>
          </a:p>
        </p:txBody>
      </p:sp>
      <p:sp>
        <p:nvSpPr>
          <p:cNvPr id="5" name="ZoneTexte 4">
            <a:extLst>
              <a:ext uri="{FF2B5EF4-FFF2-40B4-BE49-F238E27FC236}">
                <a16:creationId xmlns:a16="http://schemas.microsoft.com/office/drawing/2014/main" id="{A3BB1807-9423-49FF-AC51-EC7015C02E7F}"/>
              </a:ext>
            </a:extLst>
          </p:cNvPr>
          <p:cNvSpPr txBox="1"/>
          <p:nvPr/>
        </p:nvSpPr>
        <p:spPr>
          <a:xfrm>
            <a:off x="63219" y="830728"/>
            <a:ext cx="269596" cy="707886"/>
          </a:xfrm>
          <a:prstGeom prst="rect">
            <a:avLst/>
          </a:prstGeom>
          <a:noFill/>
        </p:spPr>
        <p:txBody>
          <a:bodyPr wrap="square" rtlCol="0">
            <a:spAutoFit/>
          </a:bodyPr>
          <a:lstStyle/>
          <a:p>
            <a:r>
              <a:rPr lang="fr-FR" sz="6000">
                <a:solidFill>
                  <a:srgbClr val="DEBE00"/>
                </a:solidFill>
                <a:latin typeface="Rimbo" panose="00000500000000000000" pitchFamily="50" charset="0"/>
              </a:rPr>
              <a:t>3</a:t>
            </a:r>
          </a:p>
        </p:txBody>
      </p:sp>
      <p:sp>
        <p:nvSpPr>
          <p:cNvPr id="10" name="ZoneTexte 9">
            <a:extLst>
              <a:ext uri="{FF2B5EF4-FFF2-40B4-BE49-F238E27FC236}">
                <a16:creationId xmlns:a16="http://schemas.microsoft.com/office/drawing/2014/main" id="{3A95CF41-5275-4064-956E-65C988094480}"/>
              </a:ext>
            </a:extLst>
          </p:cNvPr>
          <p:cNvSpPr txBox="1"/>
          <p:nvPr/>
        </p:nvSpPr>
        <p:spPr>
          <a:xfrm>
            <a:off x="705979" y="1787916"/>
            <a:ext cx="5517232" cy="584775"/>
          </a:xfrm>
          <a:prstGeom prst="rect">
            <a:avLst/>
          </a:prstGeom>
          <a:noFill/>
        </p:spPr>
        <p:txBody>
          <a:bodyPr wrap="square" rtlCol="0">
            <a:spAutoFit/>
          </a:bodyPr>
          <a:lstStyle/>
          <a:p>
            <a:pPr algn="ctr"/>
            <a:r>
              <a:rPr lang="fr-FR">
                <a:latin typeface="Rimbo" panose="00000500000000000000" pitchFamily="50" charset="0"/>
              </a:rPr>
              <a:t>La structuration d’une politique sportive fédérale de la petite enfance</a:t>
            </a:r>
          </a:p>
        </p:txBody>
      </p:sp>
      <p:sp>
        <p:nvSpPr>
          <p:cNvPr id="43" name="Rectangle : coins arrondis 42">
            <a:extLst>
              <a:ext uri="{FF2B5EF4-FFF2-40B4-BE49-F238E27FC236}">
                <a16:creationId xmlns:a16="http://schemas.microsoft.com/office/drawing/2014/main" id="{72A25BF0-6D50-4331-A7E2-D290E95A24E1}"/>
              </a:ext>
            </a:extLst>
          </p:cNvPr>
          <p:cNvSpPr/>
          <p:nvPr/>
        </p:nvSpPr>
        <p:spPr>
          <a:xfrm>
            <a:off x="231808" y="3641688"/>
            <a:ext cx="3106270" cy="681496"/>
          </a:xfrm>
          <a:prstGeom prst="roundRect">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t>Motricité </a:t>
            </a:r>
          </a:p>
        </p:txBody>
      </p:sp>
      <p:pic>
        <p:nvPicPr>
          <p:cNvPr id="44" name="Graphique 43" descr="Bébé à quatre pattes avec un remplissage uni">
            <a:extLst>
              <a:ext uri="{FF2B5EF4-FFF2-40B4-BE49-F238E27FC236}">
                <a16:creationId xmlns:a16="http://schemas.microsoft.com/office/drawing/2014/main" id="{C104138B-285E-4A3F-85B4-A97963556D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230" y="3661554"/>
            <a:ext cx="603147" cy="598174"/>
          </a:xfrm>
          <a:prstGeom prst="rect">
            <a:avLst/>
          </a:prstGeom>
        </p:spPr>
      </p:pic>
      <p:sp>
        <p:nvSpPr>
          <p:cNvPr id="46" name="Rectangle : coins arrondis 45">
            <a:extLst>
              <a:ext uri="{FF2B5EF4-FFF2-40B4-BE49-F238E27FC236}">
                <a16:creationId xmlns:a16="http://schemas.microsoft.com/office/drawing/2014/main" id="{6BB7ED11-07C3-4F2E-A41C-7D7273898937}"/>
              </a:ext>
            </a:extLst>
          </p:cNvPr>
          <p:cNvSpPr/>
          <p:nvPr/>
        </p:nvSpPr>
        <p:spPr>
          <a:xfrm>
            <a:off x="3464595" y="4415548"/>
            <a:ext cx="3304208" cy="687162"/>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t>Parentalité </a:t>
            </a:r>
          </a:p>
        </p:txBody>
      </p:sp>
      <p:pic>
        <p:nvPicPr>
          <p:cNvPr id="47" name="Graphique 46" descr="Homme avec bébé avec un remplissage uni">
            <a:extLst>
              <a:ext uri="{FF2B5EF4-FFF2-40B4-BE49-F238E27FC236}">
                <a16:creationId xmlns:a16="http://schemas.microsoft.com/office/drawing/2014/main" id="{5CD72271-649A-4FAC-B80F-3785EFC09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467278" y="4415548"/>
            <a:ext cx="672353" cy="672353"/>
          </a:xfrm>
          <a:prstGeom prst="rect">
            <a:avLst/>
          </a:prstGeom>
        </p:spPr>
      </p:pic>
      <p:pic>
        <p:nvPicPr>
          <p:cNvPr id="48" name="Graphique 47" descr="Femme avec bébé avec un remplissage uni">
            <a:extLst>
              <a:ext uri="{FF2B5EF4-FFF2-40B4-BE49-F238E27FC236}">
                <a16:creationId xmlns:a16="http://schemas.microsoft.com/office/drawing/2014/main" id="{8CA50BAD-324F-463C-8FA5-28306873EC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4089" y="4437190"/>
            <a:ext cx="665520" cy="665520"/>
          </a:xfrm>
          <a:prstGeom prst="rect">
            <a:avLst/>
          </a:prstGeom>
        </p:spPr>
      </p:pic>
      <p:sp>
        <p:nvSpPr>
          <p:cNvPr id="49" name="Rectangle : coins arrondis 48">
            <a:extLst>
              <a:ext uri="{FF2B5EF4-FFF2-40B4-BE49-F238E27FC236}">
                <a16:creationId xmlns:a16="http://schemas.microsoft.com/office/drawing/2014/main" id="{ADC889BF-4D1D-4D93-BBC7-2BD3AB32738B}"/>
              </a:ext>
            </a:extLst>
          </p:cNvPr>
          <p:cNvSpPr/>
          <p:nvPr/>
        </p:nvSpPr>
        <p:spPr>
          <a:xfrm>
            <a:off x="3431652" y="3616021"/>
            <a:ext cx="3304208" cy="687162"/>
          </a:xfrm>
          <a:prstGeom prst="roundRect">
            <a:avLst/>
          </a:prstGeom>
          <a:solidFill>
            <a:srgbClr val="811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t>Santé </a:t>
            </a:r>
          </a:p>
        </p:txBody>
      </p:sp>
      <p:pic>
        <p:nvPicPr>
          <p:cNvPr id="50" name="Graphique 49" descr="Cœur avec battements avec un remplissage uni">
            <a:extLst>
              <a:ext uri="{FF2B5EF4-FFF2-40B4-BE49-F238E27FC236}">
                <a16:creationId xmlns:a16="http://schemas.microsoft.com/office/drawing/2014/main" id="{5EFF49D3-D4F5-467D-B3B8-247BB6655F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6323" y="3701643"/>
            <a:ext cx="603617" cy="603617"/>
          </a:xfrm>
          <a:prstGeom prst="rect">
            <a:avLst/>
          </a:prstGeom>
        </p:spPr>
      </p:pic>
      <p:pic>
        <p:nvPicPr>
          <p:cNvPr id="51" name="Graphique 50" descr="Cœur avec battements avec un remplissage uni">
            <a:extLst>
              <a:ext uri="{FF2B5EF4-FFF2-40B4-BE49-F238E27FC236}">
                <a16:creationId xmlns:a16="http://schemas.microsoft.com/office/drawing/2014/main" id="{712263C5-7AFD-4080-A222-F262FA0D42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6647" y="3686558"/>
            <a:ext cx="603617" cy="603617"/>
          </a:xfrm>
          <a:prstGeom prst="rect">
            <a:avLst/>
          </a:prstGeom>
        </p:spPr>
      </p:pic>
      <p:pic>
        <p:nvPicPr>
          <p:cNvPr id="52" name="Graphique 51" descr="Bébé à quatre pattes avec un remplissage uni">
            <a:extLst>
              <a:ext uri="{FF2B5EF4-FFF2-40B4-BE49-F238E27FC236}">
                <a16:creationId xmlns:a16="http://schemas.microsoft.com/office/drawing/2014/main" id="{10A063B8-3487-4F7B-9955-1912AE58E097}"/>
              </a:ext>
            </a:extLst>
          </p:cNvPr>
          <p:cNvPicPr>
            <a:picLocks noChangeAspect="1"/>
          </p:cNvPicPr>
          <p:nvPr/>
        </p:nvPicPr>
        <p:blipFill>
          <a:blip r:embed="rId2">
            <a:extLst>
              <a:ext uri="{96DAC541-7B7A-43D3-8B79-37D633B846F1}">
                <asvg:svgBlip xmlns:asvg="http://schemas.microsoft.com/office/drawing/2016/SVG/main" r:embed="rId10"/>
              </a:ext>
            </a:extLst>
          </a:blip>
          <a:stretch>
            <a:fillRect/>
          </a:stretch>
        </p:blipFill>
        <p:spPr>
          <a:xfrm flipH="1">
            <a:off x="2734931" y="3682050"/>
            <a:ext cx="603147" cy="598174"/>
          </a:xfrm>
          <a:prstGeom prst="rect">
            <a:avLst/>
          </a:prstGeom>
        </p:spPr>
      </p:pic>
      <p:sp>
        <p:nvSpPr>
          <p:cNvPr id="53" name="Rectangle : coins arrondis 52">
            <a:extLst>
              <a:ext uri="{FF2B5EF4-FFF2-40B4-BE49-F238E27FC236}">
                <a16:creationId xmlns:a16="http://schemas.microsoft.com/office/drawing/2014/main" id="{5027B4C2-D87E-49B5-BF9E-B479B4B5C56A}"/>
              </a:ext>
            </a:extLst>
          </p:cNvPr>
          <p:cNvSpPr/>
          <p:nvPr/>
        </p:nvSpPr>
        <p:spPr>
          <a:xfrm>
            <a:off x="231808" y="4427648"/>
            <a:ext cx="3106270" cy="687162"/>
          </a:xfrm>
          <a:prstGeom prst="roundRect">
            <a:avLst/>
          </a:prstGeom>
          <a:solidFill>
            <a:srgbClr val="FA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err="1"/>
              <a:t>Outdoor</a:t>
            </a:r>
            <a:endParaRPr lang="fr-FR" sz="3200" b="1"/>
          </a:p>
        </p:txBody>
      </p:sp>
      <p:pic>
        <p:nvPicPr>
          <p:cNvPr id="54" name="Graphique 53" descr="Scène de forêt avec un remplissage uni">
            <a:extLst>
              <a:ext uri="{FF2B5EF4-FFF2-40B4-BE49-F238E27FC236}">
                <a16:creationId xmlns:a16="http://schemas.microsoft.com/office/drawing/2014/main" id="{F73E41FB-E7A6-4A5E-9A06-C99DAB9AE5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0168" y="4496887"/>
            <a:ext cx="550095" cy="550095"/>
          </a:xfrm>
          <a:prstGeom prst="rect">
            <a:avLst/>
          </a:prstGeom>
        </p:spPr>
      </p:pic>
      <p:pic>
        <p:nvPicPr>
          <p:cNvPr id="58" name="Graphique 57" descr="Scène de forêt avec un remplissage uni">
            <a:extLst>
              <a:ext uri="{FF2B5EF4-FFF2-40B4-BE49-F238E27FC236}">
                <a16:creationId xmlns:a16="http://schemas.microsoft.com/office/drawing/2014/main" id="{04CE09B7-7095-48DE-A7F0-F8234DB1C9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0249" y="4496181"/>
            <a:ext cx="550095" cy="550095"/>
          </a:xfrm>
          <a:prstGeom prst="rect">
            <a:avLst/>
          </a:prstGeom>
        </p:spPr>
      </p:pic>
      <p:sp>
        <p:nvSpPr>
          <p:cNvPr id="19" name="ZoneTexte 18">
            <a:extLst>
              <a:ext uri="{FF2B5EF4-FFF2-40B4-BE49-F238E27FC236}">
                <a16:creationId xmlns:a16="http://schemas.microsoft.com/office/drawing/2014/main" id="{ECA6E07E-985A-4836-A0F1-121DC1008D59}"/>
              </a:ext>
            </a:extLst>
          </p:cNvPr>
          <p:cNvSpPr txBox="1"/>
          <p:nvPr/>
        </p:nvSpPr>
        <p:spPr>
          <a:xfrm>
            <a:off x="505302" y="2513473"/>
            <a:ext cx="5638787" cy="584775"/>
          </a:xfrm>
          <a:prstGeom prst="rect">
            <a:avLst/>
          </a:prstGeom>
          <a:noFill/>
        </p:spPr>
        <p:txBody>
          <a:bodyPr wrap="square">
            <a:spAutoFit/>
          </a:bodyPr>
          <a:lstStyle/>
          <a:p>
            <a:pPr algn="just"/>
            <a:r>
              <a:rPr lang="fr-FR" sz="2400"/>
              <a:t>1. Prévoir dans votre projet sportif fédéral (PSF) un axe d’intervention sur la petite enfance</a:t>
            </a:r>
          </a:p>
        </p:txBody>
      </p:sp>
      <p:sp>
        <p:nvSpPr>
          <p:cNvPr id="21" name="ZoneTexte 20">
            <a:extLst>
              <a:ext uri="{FF2B5EF4-FFF2-40B4-BE49-F238E27FC236}">
                <a16:creationId xmlns:a16="http://schemas.microsoft.com/office/drawing/2014/main" id="{270D9C0F-A0B2-42AF-A56B-561C7FFFFEC9}"/>
              </a:ext>
            </a:extLst>
          </p:cNvPr>
          <p:cNvSpPr txBox="1"/>
          <p:nvPr/>
        </p:nvSpPr>
        <p:spPr>
          <a:xfrm>
            <a:off x="548680" y="3131840"/>
            <a:ext cx="5073650" cy="338554"/>
          </a:xfrm>
          <a:prstGeom prst="rect">
            <a:avLst/>
          </a:prstGeom>
          <a:noFill/>
        </p:spPr>
        <p:txBody>
          <a:bodyPr wrap="square">
            <a:spAutoFit/>
          </a:bodyPr>
          <a:lstStyle/>
          <a:p>
            <a:r>
              <a:rPr lang="fr-FR" sz="2400"/>
              <a:t>Flécher vos marqueurs </a:t>
            </a:r>
            <a:r>
              <a:rPr lang="fr-FR" sz="2400" err="1"/>
              <a:t>Ufobaby</a:t>
            </a:r>
            <a:r>
              <a:rPr lang="fr-FR" sz="2400"/>
              <a:t> : </a:t>
            </a:r>
          </a:p>
        </p:txBody>
      </p:sp>
      <p:sp>
        <p:nvSpPr>
          <p:cNvPr id="23" name="ZoneTexte 22">
            <a:extLst>
              <a:ext uri="{FF2B5EF4-FFF2-40B4-BE49-F238E27FC236}">
                <a16:creationId xmlns:a16="http://schemas.microsoft.com/office/drawing/2014/main" id="{EB65AA5F-7DF8-4375-ADA3-838865323114}"/>
              </a:ext>
            </a:extLst>
          </p:cNvPr>
          <p:cNvSpPr txBox="1"/>
          <p:nvPr/>
        </p:nvSpPr>
        <p:spPr>
          <a:xfrm>
            <a:off x="332816" y="5148064"/>
            <a:ext cx="6225922" cy="584775"/>
          </a:xfrm>
          <a:prstGeom prst="rect">
            <a:avLst/>
          </a:prstGeom>
          <a:noFill/>
        </p:spPr>
        <p:txBody>
          <a:bodyPr wrap="square">
            <a:spAutoFit/>
          </a:bodyPr>
          <a:lstStyle/>
          <a:p>
            <a:pPr algn="just"/>
            <a:r>
              <a:rPr lang="fr-FR"/>
              <a:t>2. Faites le lien avec vos projets en cours : multisport, réduction des inégalités, éducation pour toutes et tous </a:t>
            </a:r>
          </a:p>
        </p:txBody>
      </p:sp>
      <p:sp>
        <p:nvSpPr>
          <p:cNvPr id="25" name="ZoneTexte 24">
            <a:extLst>
              <a:ext uri="{FF2B5EF4-FFF2-40B4-BE49-F238E27FC236}">
                <a16:creationId xmlns:a16="http://schemas.microsoft.com/office/drawing/2014/main" id="{F3D91CD1-A403-4C50-89F5-9EC41A1B54A9}"/>
              </a:ext>
            </a:extLst>
          </p:cNvPr>
          <p:cNvSpPr txBox="1"/>
          <p:nvPr/>
        </p:nvSpPr>
        <p:spPr>
          <a:xfrm>
            <a:off x="705979" y="5814902"/>
            <a:ext cx="6225922" cy="338554"/>
          </a:xfrm>
          <a:prstGeom prst="rect">
            <a:avLst/>
          </a:prstGeom>
          <a:noFill/>
        </p:spPr>
        <p:txBody>
          <a:bodyPr wrap="square">
            <a:spAutoFit/>
          </a:bodyPr>
          <a:lstStyle/>
          <a:p>
            <a:r>
              <a:rPr lang="fr-FR"/>
              <a:t>3. Proposer une réunion d’informations ou une séance d’initiation</a:t>
            </a:r>
          </a:p>
        </p:txBody>
      </p:sp>
      <p:sp>
        <p:nvSpPr>
          <p:cNvPr id="27" name="ZoneTexte 26">
            <a:extLst>
              <a:ext uri="{FF2B5EF4-FFF2-40B4-BE49-F238E27FC236}">
                <a16:creationId xmlns:a16="http://schemas.microsoft.com/office/drawing/2014/main" id="{A97786EC-5D01-4EE5-9146-7A96D9BAD4A2}"/>
              </a:ext>
            </a:extLst>
          </p:cNvPr>
          <p:cNvSpPr txBox="1"/>
          <p:nvPr/>
        </p:nvSpPr>
        <p:spPr>
          <a:xfrm>
            <a:off x="4011163" y="7999187"/>
            <a:ext cx="4473936" cy="276999"/>
          </a:xfrm>
          <a:prstGeom prst="rect">
            <a:avLst/>
          </a:prstGeom>
          <a:noFill/>
        </p:spPr>
        <p:txBody>
          <a:bodyPr wrap="square">
            <a:spAutoFit/>
          </a:bodyPr>
          <a:lstStyle/>
          <a:p>
            <a:r>
              <a:rPr lang="fr-FR" sz="1800"/>
              <a:t>Sport : clubs, asso </a:t>
            </a:r>
            <a:r>
              <a:rPr lang="fr-FR" sz="1800" err="1"/>
              <a:t>sociosportives</a:t>
            </a:r>
            <a:endParaRPr lang="fr-FR" sz="1800"/>
          </a:p>
        </p:txBody>
      </p:sp>
      <p:pic>
        <p:nvPicPr>
          <p:cNvPr id="12" name="Image 11" descr="Une image contenant personne, jouet&#10;&#10;Description générée automatiquement">
            <a:extLst>
              <a:ext uri="{FF2B5EF4-FFF2-40B4-BE49-F238E27FC236}">
                <a16:creationId xmlns:a16="http://schemas.microsoft.com/office/drawing/2014/main" id="{ADE6C531-2436-4F72-A7AF-F4BBE1166345}"/>
              </a:ext>
            </a:extLst>
          </p:cNvPr>
          <p:cNvPicPr>
            <a:picLocks noChangeAspect="1"/>
          </p:cNvPicPr>
          <p:nvPr/>
        </p:nvPicPr>
        <p:blipFill>
          <a:blip r:embed="rId13" cstate="print">
            <a:alphaModFix amt="35000"/>
            <a:extLst>
              <a:ext uri="{28A0092B-C50C-407E-A947-70E740481C1C}">
                <a14:useLocalDpi xmlns:a14="http://schemas.microsoft.com/office/drawing/2010/main" val="0"/>
              </a:ext>
            </a:extLst>
          </a:blip>
          <a:stretch>
            <a:fillRect/>
          </a:stretch>
        </p:blipFill>
        <p:spPr>
          <a:xfrm>
            <a:off x="0" y="6048933"/>
            <a:ext cx="4273761" cy="2614302"/>
          </a:xfrm>
          <a:prstGeom prst="rtTriangle">
            <a:avLst/>
          </a:prstGeom>
        </p:spPr>
      </p:pic>
      <p:sp>
        <p:nvSpPr>
          <p:cNvPr id="32" name="ZoneTexte 31">
            <a:extLst>
              <a:ext uri="{FF2B5EF4-FFF2-40B4-BE49-F238E27FC236}">
                <a16:creationId xmlns:a16="http://schemas.microsoft.com/office/drawing/2014/main" id="{A7AA4D87-483D-486E-B16D-E47860C76034}"/>
              </a:ext>
            </a:extLst>
          </p:cNvPr>
          <p:cNvSpPr txBox="1"/>
          <p:nvPr/>
        </p:nvSpPr>
        <p:spPr>
          <a:xfrm>
            <a:off x="1268760" y="6273680"/>
            <a:ext cx="5589240" cy="338554"/>
          </a:xfrm>
          <a:prstGeom prst="rect">
            <a:avLst/>
          </a:prstGeom>
          <a:noFill/>
        </p:spPr>
        <p:txBody>
          <a:bodyPr wrap="square">
            <a:spAutoFit/>
          </a:bodyPr>
          <a:lstStyle/>
          <a:p>
            <a:r>
              <a:rPr lang="fr-FR"/>
              <a:t>4. S’insérer dans les réseaux correspondant à son activité :</a:t>
            </a:r>
          </a:p>
        </p:txBody>
      </p:sp>
      <p:sp>
        <p:nvSpPr>
          <p:cNvPr id="36" name="ZoneTexte 35">
            <a:extLst>
              <a:ext uri="{FF2B5EF4-FFF2-40B4-BE49-F238E27FC236}">
                <a16:creationId xmlns:a16="http://schemas.microsoft.com/office/drawing/2014/main" id="{8751AE4C-A599-4469-935E-EEF1FB173D53}"/>
              </a:ext>
            </a:extLst>
          </p:cNvPr>
          <p:cNvSpPr txBox="1"/>
          <p:nvPr/>
        </p:nvSpPr>
        <p:spPr>
          <a:xfrm>
            <a:off x="2085781" y="6731323"/>
            <a:ext cx="5231651" cy="256480"/>
          </a:xfrm>
          <a:prstGeom prst="rect">
            <a:avLst/>
          </a:prstGeom>
          <a:noFill/>
        </p:spPr>
        <p:txBody>
          <a:bodyPr wrap="square">
            <a:spAutoFit/>
          </a:bodyPr>
          <a:lstStyle/>
          <a:p>
            <a:pPr marL="342900" indent="-342900">
              <a:buFont typeface="Calibri" panose="020F0502020204030204" pitchFamily="34" charset="0"/>
              <a:buChar char="֍"/>
            </a:pPr>
            <a:r>
              <a:rPr lang="fr-FR" sz="1600"/>
              <a:t> </a:t>
            </a:r>
            <a:r>
              <a:rPr lang="fr-FR" sz="1600">
                <a:solidFill>
                  <a:schemeClr val="bg1"/>
                </a:solidFill>
              </a:rPr>
              <a:t>Structures</a:t>
            </a:r>
          </a:p>
        </p:txBody>
      </p:sp>
      <p:sp>
        <p:nvSpPr>
          <p:cNvPr id="38" name="ZoneTexte 37">
            <a:extLst>
              <a:ext uri="{FF2B5EF4-FFF2-40B4-BE49-F238E27FC236}">
                <a16:creationId xmlns:a16="http://schemas.microsoft.com/office/drawing/2014/main" id="{F4CEE023-FF67-4D4D-B6B2-5F089A19D3F3}"/>
              </a:ext>
            </a:extLst>
          </p:cNvPr>
          <p:cNvSpPr txBox="1"/>
          <p:nvPr/>
        </p:nvSpPr>
        <p:spPr>
          <a:xfrm>
            <a:off x="2387920" y="6678170"/>
            <a:ext cx="4380883" cy="646331"/>
          </a:xfrm>
          <a:prstGeom prst="rect">
            <a:avLst/>
          </a:prstGeom>
          <a:noFill/>
        </p:spPr>
        <p:txBody>
          <a:bodyPr wrap="square">
            <a:spAutoFit/>
          </a:bodyPr>
          <a:lstStyle/>
          <a:p>
            <a:r>
              <a:rPr lang="fr-FR" sz="1800"/>
              <a:t>Structures publiques : collectivités, maison de santé pluridisciplinaire, DDETSPP, DDETS, CAF, centres sociaux et culturels, foyer de l’enfance </a:t>
            </a:r>
          </a:p>
        </p:txBody>
      </p:sp>
      <p:sp>
        <p:nvSpPr>
          <p:cNvPr id="39" name="ZoneTexte 38">
            <a:extLst>
              <a:ext uri="{FF2B5EF4-FFF2-40B4-BE49-F238E27FC236}">
                <a16:creationId xmlns:a16="http://schemas.microsoft.com/office/drawing/2014/main" id="{64C132AA-7129-45B3-882A-361F3F8E554E}"/>
              </a:ext>
            </a:extLst>
          </p:cNvPr>
          <p:cNvSpPr txBox="1"/>
          <p:nvPr/>
        </p:nvSpPr>
        <p:spPr>
          <a:xfrm>
            <a:off x="2924060" y="7364610"/>
            <a:ext cx="5231651" cy="256480"/>
          </a:xfrm>
          <a:prstGeom prst="rect">
            <a:avLst/>
          </a:prstGeom>
          <a:noFill/>
        </p:spPr>
        <p:txBody>
          <a:bodyPr wrap="square">
            <a:spAutoFit/>
          </a:bodyPr>
          <a:lstStyle/>
          <a:p>
            <a:pPr marL="342900" indent="-342900">
              <a:buFont typeface="Calibri" panose="020F0502020204030204" pitchFamily="34" charset="0"/>
              <a:buChar char="֍"/>
            </a:pPr>
            <a:r>
              <a:rPr lang="fr-FR" sz="1600"/>
              <a:t> </a:t>
            </a:r>
            <a:r>
              <a:rPr lang="fr-FR" sz="1600">
                <a:solidFill>
                  <a:schemeClr val="bg1"/>
                </a:solidFill>
              </a:rPr>
              <a:t>Structures</a:t>
            </a:r>
          </a:p>
        </p:txBody>
      </p:sp>
      <p:sp>
        <p:nvSpPr>
          <p:cNvPr id="41" name="ZoneTexte 40">
            <a:extLst>
              <a:ext uri="{FF2B5EF4-FFF2-40B4-BE49-F238E27FC236}">
                <a16:creationId xmlns:a16="http://schemas.microsoft.com/office/drawing/2014/main" id="{A6C83185-BB29-4536-A84E-08146D6C6F50}"/>
              </a:ext>
            </a:extLst>
          </p:cNvPr>
          <p:cNvSpPr txBox="1"/>
          <p:nvPr/>
        </p:nvSpPr>
        <p:spPr>
          <a:xfrm>
            <a:off x="3237821" y="7303748"/>
            <a:ext cx="3312119" cy="646331"/>
          </a:xfrm>
          <a:prstGeom prst="rect">
            <a:avLst/>
          </a:prstGeom>
          <a:noFill/>
        </p:spPr>
        <p:txBody>
          <a:bodyPr wrap="square">
            <a:spAutoFit/>
          </a:bodyPr>
          <a:lstStyle/>
          <a:p>
            <a:r>
              <a:rPr lang="fr-FR" sz="1800"/>
              <a:t>Structures spécialisées : RPE, crèches, associations de soutien à la parentalité, relais parentalité, professionnel.le.s</a:t>
            </a:r>
          </a:p>
        </p:txBody>
      </p:sp>
      <p:sp>
        <p:nvSpPr>
          <p:cNvPr id="42" name="ZoneTexte 41">
            <a:extLst>
              <a:ext uri="{FF2B5EF4-FFF2-40B4-BE49-F238E27FC236}">
                <a16:creationId xmlns:a16="http://schemas.microsoft.com/office/drawing/2014/main" id="{14BCFF30-7F12-4EBC-B30F-3123625F3DB7}"/>
              </a:ext>
            </a:extLst>
          </p:cNvPr>
          <p:cNvSpPr txBox="1"/>
          <p:nvPr/>
        </p:nvSpPr>
        <p:spPr>
          <a:xfrm>
            <a:off x="3739344" y="8044431"/>
            <a:ext cx="5231651" cy="256480"/>
          </a:xfrm>
          <a:prstGeom prst="rect">
            <a:avLst/>
          </a:prstGeom>
          <a:noFill/>
        </p:spPr>
        <p:txBody>
          <a:bodyPr wrap="square">
            <a:spAutoFit/>
          </a:bodyPr>
          <a:lstStyle/>
          <a:p>
            <a:pPr marL="342900" indent="-342900">
              <a:buFont typeface="Calibri" panose="020F0502020204030204" pitchFamily="34" charset="0"/>
              <a:buChar char="֍"/>
            </a:pPr>
            <a:r>
              <a:rPr lang="fr-FR" sz="1600"/>
              <a:t> </a:t>
            </a:r>
            <a:endParaRPr lang="fr-FR" sz="1600">
              <a:solidFill>
                <a:schemeClr val="bg1"/>
              </a:solidFill>
            </a:endParaRPr>
          </a:p>
        </p:txBody>
      </p:sp>
    </p:spTree>
    <p:extLst>
      <p:ext uri="{BB962C8B-B14F-4D97-AF65-F5344CB8AC3E}">
        <p14:creationId xmlns:p14="http://schemas.microsoft.com/office/powerpoint/2010/main" val="173949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E5AA229-0312-4D41-8714-F9C6B71DD594}"/>
              </a:ext>
            </a:extLst>
          </p:cNvPr>
          <p:cNvSpPr txBox="1"/>
          <p:nvPr/>
        </p:nvSpPr>
        <p:spPr>
          <a:xfrm>
            <a:off x="170444" y="1331640"/>
            <a:ext cx="6718508" cy="338554"/>
          </a:xfrm>
          <a:prstGeom prst="rect">
            <a:avLst/>
          </a:prstGeom>
          <a:noFill/>
        </p:spPr>
        <p:txBody>
          <a:bodyPr wrap="square" rtlCol="0">
            <a:spAutoFit/>
          </a:bodyPr>
          <a:lstStyle/>
          <a:p>
            <a:r>
              <a:rPr lang="fr-FR">
                <a:latin typeface="Rimbo" panose="00000500000000000000" pitchFamily="50" charset="0"/>
              </a:rPr>
              <a:t>Les différents axes de déploiement </a:t>
            </a:r>
          </a:p>
        </p:txBody>
      </p:sp>
      <p:sp>
        <p:nvSpPr>
          <p:cNvPr id="5" name="Rectangle : coins arrondis 4">
            <a:extLst>
              <a:ext uri="{FF2B5EF4-FFF2-40B4-BE49-F238E27FC236}">
                <a16:creationId xmlns:a16="http://schemas.microsoft.com/office/drawing/2014/main" id="{4B8BF82A-0F87-47D9-905B-5058156B6AA3}"/>
              </a:ext>
            </a:extLst>
          </p:cNvPr>
          <p:cNvSpPr/>
          <p:nvPr/>
        </p:nvSpPr>
        <p:spPr>
          <a:xfrm>
            <a:off x="394794" y="2802549"/>
            <a:ext cx="2778976" cy="1766506"/>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Les structures membres sportives déjà actives sur la thématique</a:t>
            </a:r>
          </a:p>
        </p:txBody>
      </p:sp>
      <p:sp>
        <p:nvSpPr>
          <p:cNvPr id="6" name="Rectangle : coins arrondis 5">
            <a:extLst>
              <a:ext uri="{FF2B5EF4-FFF2-40B4-BE49-F238E27FC236}">
                <a16:creationId xmlns:a16="http://schemas.microsoft.com/office/drawing/2014/main" id="{1764D8E8-CB20-4FF8-ACFE-F72BD73ACC66}"/>
              </a:ext>
            </a:extLst>
          </p:cNvPr>
          <p:cNvSpPr/>
          <p:nvPr/>
        </p:nvSpPr>
        <p:spPr>
          <a:xfrm>
            <a:off x="3588109" y="2773604"/>
            <a:ext cx="2793220" cy="1830047"/>
          </a:xfrm>
          <a:prstGeom prst="roundRect">
            <a:avLst/>
          </a:prstGeom>
          <a:solidFill>
            <a:srgbClr val="811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La création dans les structures membres sportives</a:t>
            </a:r>
          </a:p>
        </p:txBody>
      </p:sp>
      <p:sp>
        <p:nvSpPr>
          <p:cNvPr id="7" name="Rectangle : coins arrondis 6">
            <a:extLst>
              <a:ext uri="{FF2B5EF4-FFF2-40B4-BE49-F238E27FC236}">
                <a16:creationId xmlns:a16="http://schemas.microsoft.com/office/drawing/2014/main" id="{21BD8C6D-48B5-4B56-8559-3BE46E71F5CA}"/>
              </a:ext>
            </a:extLst>
          </p:cNvPr>
          <p:cNvSpPr/>
          <p:nvPr/>
        </p:nvSpPr>
        <p:spPr>
          <a:xfrm>
            <a:off x="3588108" y="4716016"/>
            <a:ext cx="2838771" cy="1830047"/>
          </a:xfrm>
          <a:prstGeom prst="roundRect">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Les évènementiels et projets grand public</a:t>
            </a:r>
          </a:p>
        </p:txBody>
      </p:sp>
      <p:sp>
        <p:nvSpPr>
          <p:cNvPr id="8" name="Rectangle : coins arrondis 7">
            <a:extLst>
              <a:ext uri="{FF2B5EF4-FFF2-40B4-BE49-F238E27FC236}">
                <a16:creationId xmlns:a16="http://schemas.microsoft.com/office/drawing/2014/main" id="{94846EA2-4ED4-48E5-99D4-62570480708B}"/>
              </a:ext>
            </a:extLst>
          </p:cNvPr>
          <p:cNvSpPr/>
          <p:nvPr/>
        </p:nvSpPr>
        <p:spPr>
          <a:xfrm>
            <a:off x="419756" y="4711895"/>
            <a:ext cx="2793220" cy="1834168"/>
          </a:xfrm>
          <a:prstGeom prst="roundRect">
            <a:avLst/>
          </a:prstGeom>
          <a:solidFill>
            <a:srgbClr val="DE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t>Le</a:t>
            </a:r>
          </a:p>
          <a:p>
            <a:pPr algn="ctr"/>
            <a:r>
              <a:rPr lang="fr-FR" sz="2000" b="1"/>
              <a:t>développement auprès de structures membres non sportives et les projets territoriaux</a:t>
            </a:r>
          </a:p>
        </p:txBody>
      </p:sp>
      <p:pic>
        <p:nvPicPr>
          <p:cNvPr id="3" name="Image 2" descr="Une image contenant jouet&#10;&#10;Description générée automatiquement">
            <a:extLst>
              <a:ext uri="{FF2B5EF4-FFF2-40B4-BE49-F238E27FC236}">
                <a16:creationId xmlns:a16="http://schemas.microsoft.com/office/drawing/2014/main" id="{A6CC8A82-E8A6-4209-BA26-4165DA53F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8592" y="6669318"/>
            <a:ext cx="1600815" cy="1600815"/>
          </a:xfrm>
          <a:prstGeom prst="rect">
            <a:avLst/>
          </a:prstGeom>
        </p:spPr>
      </p:pic>
    </p:spTree>
    <p:extLst>
      <p:ext uri="{BB962C8B-B14F-4D97-AF65-F5344CB8AC3E}">
        <p14:creationId xmlns:p14="http://schemas.microsoft.com/office/powerpoint/2010/main" val="48906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E6B98F3-FB58-4149-83C8-AFB845E083CD}"/>
              </a:ext>
            </a:extLst>
          </p:cNvPr>
          <p:cNvSpPr/>
          <p:nvPr/>
        </p:nvSpPr>
        <p:spPr>
          <a:xfrm>
            <a:off x="764704" y="1259632"/>
            <a:ext cx="5069036" cy="706315"/>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Les structures membres sportives déjà actives sur la thématique</a:t>
            </a:r>
          </a:p>
        </p:txBody>
      </p:sp>
      <p:sp>
        <p:nvSpPr>
          <p:cNvPr id="5" name="Espace réservé du contenu 2">
            <a:extLst>
              <a:ext uri="{FF2B5EF4-FFF2-40B4-BE49-F238E27FC236}">
                <a16:creationId xmlns:a16="http://schemas.microsoft.com/office/drawing/2014/main" id="{71C0746F-E22A-4941-9CE8-20604A452499}"/>
              </a:ext>
            </a:extLst>
          </p:cNvPr>
          <p:cNvSpPr txBox="1">
            <a:spLocks/>
          </p:cNvSpPr>
          <p:nvPr/>
        </p:nvSpPr>
        <p:spPr bwMode="auto">
          <a:xfrm>
            <a:off x="178334" y="6588224"/>
            <a:ext cx="650133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Clr>
                <a:srgbClr val="B0CB52"/>
              </a:buClr>
              <a:buSzPct val="70000"/>
              <a:buFont typeface="Zapf Dingbats" pitchFamily="48" charset="2"/>
              <a:buNone/>
              <a:defRPr sz="1800" kern="1200">
                <a:solidFill>
                  <a:srgbClr val="00A09E"/>
                </a:solidFill>
                <a:latin typeface="+mn-lt"/>
                <a:ea typeface="+mn-ea"/>
                <a:cs typeface="+mn-cs"/>
              </a:defRPr>
            </a:lvl1pPr>
            <a:lvl2pPr marL="342892" indent="0" algn="l" rtl="0" eaLnBrk="1" fontAlgn="base" hangingPunct="1">
              <a:spcBef>
                <a:spcPct val="20000"/>
              </a:spcBef>
              <a:spcAft>
                <a:spcPct val="0"/>
              </a:spcAft>
              <a:buClr>
                <a:srgbClr val="B0CB52"/>
              </a:buClr>
              <a:buNone/>
              <a:defRPr sz="1500" kern="1200">
                <a:solidFill>
                  <a:schemeClr val="tx1"/>
                </a:solidFill>
                <a:latin typeface="+mn-lt"/>
                <a:ea typeface="+mn-ea"/>
                <a:cs typeface="+mn-cs"/>
              </a:defRPr>
            </a:lvl2pPr>
            <a:lvl3pPr marL="685784" indent="0" algn="l" rtl="0" eaLnBrk="1" fontAlgn="base" hangingPunct="1">
              <a:spcBef>
                <a:spcPct val="20000"/>
              </a:spcBef>
              <a:spcAft>
                <a:spcPct val="0"/>
              </a:spcAft>
              <a:buClr>
                <a:srgbClr val="B0CB52"/>
              </a:buClr>
              <a:buFont typeface="Times" panose="02020603050405020304" pitchFamily="18" charset="0"/>
              <a:buNone/>
              <a:defRPr sz="1350" kern="1200">
                <a:solidFill>
                  <a:schemeClr val="tx1"/>
                </a:solidFill>
                <a:latin typeface="+mn-lt"/>
                <a:ea typeface="+mn-ea"/>
                <a:cs typeface="+mn-cs"/>
              </a:defRPr>
            </a:lvl3pPr>
            <a:lvl4pPr marL="1028675" indent="0" algn="l" rtl="0" eaLnBrk="1" fontAlgn="base" hangingPunct="1">
              <a:spcBef>
                <a:spcPct val="20000"/>
              </a:spcBef>
              <a:spcAft>
                <a:spcPct val="0"/>
              </a:spcAft>
              <a:buNone/>
              <a:defRPr sz="1200" kern="1200">
                <a:solidFill>
                  <a:schemeClr val="tx1"/>
                </a:solidFill>
                <a:latin typeface="+mn-lt"/>
                <a:ea typeface="+mn-ea"/>
                <a:cs typeface="+mn-cs"/>
              </a:defRPr>
            </a:lvl4pPr>
            <a:lvl5pPr marL="1371566" indent="0" algn="l" rtl="0" eaLnBrk="1" fontAlgn="base" hangingPunct="1">
              <a:spcBef>
                <a:spcPct val="20000"/>
              </a:spcBef>
              <a:spcAft>
                <a:spcPct val="0"/>
              </a:spcAft>
              <a:buNone/>
              <a:defRPr sz="1200" kern="1200">
                <a:solidFill>
                  <a:schemeClr val="tx1"/>
                </a:solidFill>
                <a:latin typeface="+mn-lt"/>
                <a:ea typeface="+mn-ea"/>
                <a:cs typeface="+mn-cs"/>
              </a:defRPr>
            </a:lvl5pPr>
            <a:lvl6pPr marL="1714457"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9"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buClr>
                <a:srgbClr val="FAD600"/>
              </a:buClr>
              <a:buFont typeface="Calibri" panose="020F0502020204030204" pitchFamily="34" charset="0"/>
              <a:buChar char="֍"/>
            </a:pPr>
            <a:r>
              <a:rPr lang="fr-FR" sz="1700" baseline="0"/>
              <a:t> </a:t>
            </a:r>
            <a:r>
              <a:rPr lang="fr-FR" sz="1700" baseline="0">
                <a:solidFill>
                  <a:srgbClr val="B63388"/>
                </a:solidFill>
              </a:rPr>
              <a:t>Développer et diversifier l’activité </a:t>
            </a:r>
          </a:p>
          <a:p>
            <a:pPr lvl="1">
              <a:buClr>
                <a:srgbClr val="FAD600"/>
              </a:buClr>
              <a:buFont typeface="Calibri" panose="020F0502020204030204" pitchFamily="34" charset="0"/>
              <a:buChar char="֍"/>
            </a:pPr>
            <a:r>
              <a:rPr lang="fr-FR" sz="1700" baseline="0"/>
              <a:t> Intégrer de nouvelles dimensions au projet pédagogique associatif (motricité libre, </a:t>
            </a:r>
            <a:r>
              <a:rPr lang="fr-FR" sz="1700" baseline="0" err="1"/>
              <a:t>outdoor</a:t>
            </a:r>
            <a:r>
              <a:rPr lang="fr-FR" sz="1700" baseline="0"/>
              <a:t>, parentalité, santé, évènementiel, projets partagés)</a:t>
            </a:r>
          </a:p>
          <a:p>
            <a:pPr lvl="1">
              <a:buClr>
                <a:srgbClr val="FAD600"/>
              </a:buClr>
              <a:buFont typeface="Calibri" panose="020F0502020204030204" pitchFamily="34" charset="0"/>
              <a:buChar char="֍"/>
            </a:pPr>
            <a:r>
              <a:rPr lang="fr-FR" sz="1700" baseline="0"/>
              <a:t> Rencontrer les collectivités territoriales </a:t>
            </a:r>
          </a:p>
          <a:p>
            <a:pPr lvl="1">
              <a:buClr>
                <a:srgbClr val="FAD600"/>
              </a:buClr>
              <a:buFont typeface="Calibri" panose="020F0502020204030204" pitchFamily="34" charset="0"/>
              <a:buChar char="֍"/>
            </a:pPr>
            <a:r>
              <a:rPr lang="fr-FR" sz="1700" baseline="0"/>
              <a:t> Participer aux formations éveil moteur/</a:t>
            </a:r>
            <a:r>
              <a:rPr lang="fr-FR" sz="1700" baseline="0" err="1"/>
              <a:t>Ufobaby</a:t>
            </a:r>
            <a:endParaRPr lang="fr-FR" sz="1700" baseline="0"/>
          </a:p>
        </p:txBody>
      </p:sp>
      <p:pic>
        <p:nvPicPr>
          <p:cNvPr id="6" name="Image 5" descr="Une image contenant texte, plancher, personne&#10;&#10;Description générée automatiquement">
            <a:extLst>
              <a:ext uri="{FF2B5EF4-FFF2-40B4-BE49-F238E27FC236}">
                <a16:creationId xmlns:a16="http://schemas.microsoft.com/office/drawing/2014/main" id="{52191B7A-A92C-45E7-AD18-76AF16905B01}"/>
              </a:ext>
            </a:extLst>
          </p:cNvPr>
          <p:cNvPicPr>
            <a:picLocks noChangeAspect="1"/>
          </p:cNvPicPr>
          <p:nvPr/>
        </p:nvPicPr>
        <p:blipFill>
          <a:blip r:embed="rId2">
            <a:alphaModFix amt="35000"/>
          </a:blip>
          <a:stretch>
            <a:fillRect/>
          </a:stretch>
        </p:blipFill>
        <p:spPr>
          <a:xfrm>
            <a:off x="3789040" y="4803473"/>
            <a:ext cx="2890626" cy="1927084"/>
          </a:xfrm>
          <a:prstGeom prst="roundRect">
            <a:avLst/>
          </a:prstGeom>
        </p:spPr>
      </p:pic>
      <p:sp>
        <p:nvSpPr>
          <p:cNvPr id="14" name="ZoneTexte 13">
            <a:extLst>
              <a:ext uri="{FF2B5EF4-FFF2-40B4-BE49-F238E27FC236}">
                <a16:creationId xmlns:a16="http://schemas.microsoft.com/office/drawing/2014/main" id="{3D5FC196-4A84-4B35-B39D-995699A8FDC2}"/>
              </a:ext>
            </a:extLst>
          </p:cNvPr>
          <p:cNvSpPr txBox="1"/>
          <p:nvPr/>
        </p:nvSpPr>
        <p:spPr>
          <a:xfrm>
            <a:off x="-171400" y="2181971"/>
            <a:ext cx="6679666" cy="2763834"/>
          </a:xfrm>
          <a:prstGeom prst="rect">
            <a:avLst/>
          </a:prstGeom>
          <a:noFill/>
        </p:spPr>
        <p:txBody>
          <a:bodyPr wrap="square">
            <a:spAutoFit/>
          </a:bodyPr>
          <a:lstStyle/>
          <a:p>
            <a:pPr marL="342900" marR="0" lvl="0" defTabSz="914400" eaLnBrk="1" latinLnBrk="0" hangingPunct="1">
              <a:lnSpc>
                <a:spcPct val="100000"/>
              </a:lnSpc>
              <a:spcBef>
                <a:spcPct val="20000"/>
              </a:spcBef>
              <a:buClr>
                <a:srgbClr val="FAD600"/>
              </a:buClr>
              <a:buSzTx/>
              <a:buFont typeface="Calibri" panose="020F0502020204030204" pitchFamily="34" charset="0"/>
              <a:buChar char="֍"/>
              <a:tabLst/>
              <a:defRPr/>
            </a:pPr>
            <a:r>
              <a:rPr kumimoji="0" lang="fr-FR"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48" charset="-128"/>
                <a:cs typeface="+mn-cs"/>
              </a:rPr>
              <a:t> </a:t>
            </a:r>
            <a:r>
              <a:rPr lang="fr-FR" sz="1700" baseline="0">
                <a:solidFill>
                  <a:srgbClr val="B63388"/>
                </a:solidFill>
                <a:latin typeface="+mn-lt"/>
                <a:ea typeface="+mn-ea"/>
              </a:rPr>
              <a:t>Renforcer l’activité existante </a:t>
            </a:r>
          </a:p>
          <a:p>
            <a:pPr marL="800100" marR="0" lvl="1" defTabSz="914400" eaLnBrk="1" latinLnBrk="0" hangingPunct="1">
              <a:lnSpc>
                <a:spcPct val="100000"/>
              </a:lnSpc>
              <a:spcBef>
                <a:spcPct val="20000"/>
              </a:spcBef>
              <a:buClr>
                <a:srgbClr val="FAD600"/>
              </a:buClr>
              <a:buSzTx/>
              <a:buFont typeface="Calibri" panose="020F0502020204030204" pitchFamily="34" charset="0"/>
              <a:buChar char="֍"/>
              <a:tabLst/>
              <a:defRPr/>
            </a:pPr>
            <a:r>
              <a:rPr lang="fr-FR" sz="1700" baseline="0">
                <a:solidFill>
                  <a:srgbClr val="00A09E"/>
                </a:solidFill>
                <a:latin typeface="+mn-lt"/>
                <a:ea typeface="+mn-ea"/>
              </a:rPr>
              <a:t> </a:t>
            </a:r>
            <a:r>
              <a:rPr lang="fr-FR" sz="1700" baseline="0">
                <a:latin typeface="+mn-lt"/>
                <a:ea typeface="+mn-ea"/>
              </a:rPr>
              <a:t>Mener un bilan (encadrement, satisfaction </a:t>
            </a:r>
            <a:r>
              <a:rPr lang="fr-FR" sz="1700" baseline="0" err="1">
                <a:latin typeface="+mn-lt"/>
                <a:ea typeface="+mn-ea"/>
              </a:rPr>
              <a:t>licencié.e.s</a:t>
            </a:r>
            <a:r>
              <a:rPr lang="fr-FR" sz="1700" baseline="0">
                <a:latin typeface="+mn-lt"/>
                <a:ea typeface="+mn-ea"/>
              </a:rPr>
              <a:t> et parents, matériels, relations collectivité etc.)</a:t>
            </a:r>
          </a:p>
          <a:p>
            <a:pPr marL="800100" marR="0" lvl="1" defTabSz="914400" eaLnBrk="1" latinLnBrk="0" hangingPunct="1">
              <a:lnSpc>
                <a:spcPct val="100000"/>
              </a:lnSpc>
              <a:spcBef>
                <a:spcPct val="20000"/>
              </a:spcBef>
              <a:buClr>
                <a:srgbClr val="FAD600"/>
              </a:buClr>
              <a:buSzTx/>
              <a:buFont typeface="Calibri" panose="020F0502020204030204" pitchFamily="34" charset="0"/>
              <a:buChar char="֍"/>
              <a:tabLst/>
              <a:defRPr/>
            </a:pPr>
            <a:r>
              <a:rPr lang="fr-FR" sz="1700" baseline="0">
                <a:latin typeface="+mn-lt"/>
                <a:ea typeface="+mn-ea"/>
              </a:rPr>
              <a:t> Consolider l’encadrement, identifier des aides </a:t>
            </a:r>
            <a:r>
              <a:rPr lang="fr-FR" sz="1700" baseline="0" err="1">
                <a:latin typeface="+mn-lt"/>
                <a:ea typeface="+mn-ea"/>
              </a:rPr>
              <a:t>animateur.rice.s</a:t>
            </a:r>
            <a:r>
              <a:rPr lang="fr-FR" sz="1700" baseline="0">
                <a:latin typeface="+mn-lt"/>
                <a:ea typeface="+mn-ea"/>
              </a:rPr>
              <a:t>, leur proposer une entrée en formation </a:t>
            </a:r>
          </a:p>
          <a:p>
            <a:pPr marL="800100" marR="0" lvl="1" defTabSz="914400" eaLnBrk="1" latinLnBrk="0" hangingPunct="1">
              <a:lnSpc>
                <a:spcPct val="100000"/>
              </a:lnSpc>
              <a:spcBef>
                <a:spcPct val="20000"/>
              </a:spcBef>
              <a:buClr>
                <a:srgbClr val="FAD600"/>
              </a:buClr>
              <a:buSzTx/>
              <a:buFont typeface="Calibri" panose="020F0502020204030204" pitchFamily="34" charset="0"/>
              <a:buChar char="֍"/>
              <a:tabLst/>
              <a:defRPr/>
            </a:pPr>
            <a:r>
              <a:rPr lang="fr-FR" sz="1700" baseline="0">
                <a:latin typeface="+mn-lt"/>
                <a:ea typeface="+mn-ea"/>
              </a:rPr>
              <a:t> Appuyer la valorisation auprès des collectivités territoriales </a:t>
            </a:r>
          </a:p>
          <a:p>
            <a:pPr marL="800100" marR="0" lvl="1" defTabSz="914400" eaLnBrk="1" latinLnBrk="0" hangingPunct="1">
              <a:lnSpc>
                <a:spcPct val="100000"/>
              </a:lnSpc>
              <a:spcBef>
                <a:spcPct val="20000"/>
              </a:spcBef>
              <a:buClr>
                <a:srgbClr val="FAD600"/>
              </a:buClr>
              <a:buSzTx/>
              <a:buFont typeface="Calibri" panose="020F0502020204030204" pitchFamily="34" charset="0"/>
              <a:buChar char="֍"/>
              <a:tabLst/>
              <a:defRPr/>
            </a:pPr>
            <a:r>
              <a:rPr lang="fr-FR" sz="1700" baseline="0">
                <a:latin typeface="+mn-lt"/>
                <a:ea typeface="+mn-ea"/>
              </a:rPr>
              <a:t> Mettre en réseau les associations (enrichissement pédagogique)  </a:t>
            </a:r>
          </a:p>
        </p:txBody>
      </p:sp>
      <p:pic>
        <p:nvPicPr>
          <p:cNvPr id="3" name="Image 2" descr="Une image contenant graphiques vectoriels, jouet&#10;&#10;Description générée automatiquement">
            <a:extLst>
              <a:ext uri="{FF2B5EF4-FFF2-40B4-BE49-F238E27FC236}">
                <a16:creationId xmlns:a16="http://schemas.microsoft.com/office/drawing/2014/main" id="{775D9DA8-9805-4AB1-B83F-3240B6716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768" y="4945805"/>
            <a:ext cx="1441707" cy="1441707"/>
          </a:xfrm>
          <a:prstGeom prst="rect">
            <a:avLst/>
          </a:prstGeom>
        </p:spPr>
      </p:pic>
    </p:spTree>
    <p:extLst>
      <p:ext uri="{BB962C8B-B14F-4D97-AF65-F5344CB8AC3E}">
        <p14:creationId xmlns:p14="http://schemas.microsoft.com/office/powerpoint/2010/main" val="1875761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2657F171-AB50-4724-92CC-A72E7652478B}"/>
              </a:ext>
            </a:extLst>
          </p:cNvPr>
          <p:cNvSpPr/>
          <p:nvPr/>
        </p:nvSpPr>
        <p:spPr>
          <a:xfrm>
            <a:off x="595868" y="1187624"/>
            <a:ext cx="5666264" cy="587791"/>
          </a:xfrm>
          <a:prstGeom prst="roundRect">
            <a:avLst/>
          </a:prstGeom>
          <a:solidFill>
            <a:srgbClr val="811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La création dans les structures membres sportives (section)</a:t>
            </a:r>
          </a:p>
        </p:txBody>
      </p:sp>
      <p:pic>
        <p:nvPicPr>
          <p:cNvPr id="6" name="Image 5" descr="Une image contenant personne, arbre, extérieur, parc&#10;&#10;Description générée automatiquement">
            <a:extLst>
              <a:ext uri="{FF2B5EF4-FFF2-40B4-BE49-F238E27FC236}">
                <a16:creationId xmlns:a16="http://schemas.microsoft.com/office/drawing/2014/main" id="{D79CE1CC-4880-4707-BB1B-02F197810B96}"/>
              </a:ext>
            </a:extLst>
          </p:cNvPr>
          <p:cNvPicPr>
            <a:picLocks noChangeAspect="1"/>
          </p:cNvPicPr>
          <p:nvPr/>
        </p:nvPicPr>
        <p:blipFill>
          <a:blip r:embed="rId3">
            <a:alphaModFix amt="35000"/>
          </a:blip>
          <a:stretch>
            <a:fillRect/>
          </a:stretch>
        </p:blipFill>
        <p:spPr>
          <a:xfrm>
            <a:off x="3991667" y="4002337"/>
            <a:ext cx="2597743" cy="1624807"/>
          </a:xfrm>
          <a:prstGeom prst="roundRect">
            <a:avLst/>
          </a:prstGeom>
        </p:spPr>
      </p:pic>
      <p:sp>
        <p:nvSpPr>
          <p:cNvPr id="7" name="Espace réservé du contenu 2">
            <a:extLst>
              <a:ext uri="{FF2B5EF4-FFF2-40B4-BE49-F238E27FC236}">
                <a16:creationId xmlns:a16="http://schemas.microsoft.com/office/drawing/2014/main" id="{20BADB34-9DCA-433B-8F40-765BB5FA6563}"/>
              </a:ext>
            </a:extLst>
          </p:cNvPr>
          <p:cNvSpPr txBox="1">
            <a:spLocks/>
          </p:cNvSpPr>
          <p:nvPr/>
        </p:nvSpPr>
        <p:spPr bwMode="auto">
          <a:xfrm>
            <a:off x="128550" y="3466904"/>
            <a:ext cx="3933056" cy="237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l" rtl="0" eaLnBrk="1" fontAlgn="base" hangingPunct="1">
              <a:spcBef>
                <a:spcPct val="20000"/>
              </a:spcBef>
              <a:spcAft>
                <a:spcPct val="0"/>
              </a:spcAft>
              <a:buClr>
                <a:srgbClr val="B0CB52"/>
              </a:buClr>
              <a:buSzPct val="70000"/>
              <a:buFont typeface="Zapf Dingbats" pitchFamily="48" charset="2"/>
              <a:buNone/>
              <a:defRPr sz="1800" kern="1200">
                <a:solidFill>
                  <a:srgbClr val="00A09E"/>
                </a:solidFill>
                <a:latin typeface="+mn-lt"/>
                <a:ea typeface="+mn-ea"/>
                <a:cs typeface="+mn-cs"/>
              </a:defRPr>
            </a:lvl1pPr>
            <a:lvl2pPr marL="342892" indent="0" algn="l" rtl="0" eaLnBrk="1" fontAlgn="base" hangingPunct="1">
              <a:spcBef>
                <a:spcPct val="20000"/>
              </a:spcBef>
              <a:spcAft>
                <a:spcPct val="0"/>
              </a:spcAft>
              <a:buClr>
                <a:srgbClr val="B0CB52"/>
              </a:buClr>
              <a:buNone/>
              <a:defRPr sz="1500" kern="1200">
                <a:solidFill>
                  <a:schemeClr val="tx1"/>
                </a:solidFill>
                <a:latin typeface="+mn-lt"/>
                <a:ea typeface="+mn-ea"/>
                <a:cs typeface="+mn-cs"/>
              </a:defRPr>
            </a:lvl2pPr>
            <a:lvl3pPr marL="685784" indent="0" algn="l" rtl="0" eaLnBrk="1" fontAlgn="base" hangingPunct="1">
              <a:spcBef>
                <a:spcPct val="20000"/>
              </a:spcBef>
              <a:spcAft>
                <a:spcPct val="0"/>
              </a:spcAft>
              <a:buClr>
                <a:srgbClr val="B0CB52"/>
              </a:buClr>
              <a:buFont typeface="Times" panose="02020603050405020304" pitchFamily="18" charset="0"/>
              <a:buNone/>
              <a:defRPr sz="1350" kern="1200">
                <a:solidFill>
                  <a:schemeClr val="tx1"/>
                </a:solidFill>
                <a:latin typeface="+mn-lt"/>
                <a:ea typeface="+mn-ea"/>
                <a:cs typeface="+mn-cs"/>
              </a:defRPr>
            </a:lvl3pPr>
            <a:lvl4pPr marL="1028675" indent="0" algn="l" rtl="0" eaLnBrk="1" fontAlgn="base" hangingPunct="1">
              <a:spcBef>
                <a:spcPct val="20000"/>
              </a:spcBef>
              <a:spcAft>
                <a:spcPct val="0"/>
              </a:spcAft>
              <a:buNone/>
              <a:defRPr sz="1200" kern="1200">
                <a:solidFill>
                  <a:schemeClr val="tx1"/>
                </a:solidFill>
                <a:latin typeface="+mn-lt"/>
                <a:ea typeface="+mn-ea"/>
                <a:cs typeface="+mn-cs"/>
              </a:defRPr>
            </a:lvl4pPr>
            <a:lvl5pPr marL="1371566" indent="0" algn="l" rtl="0" eaLnBrk="1" fontAlgn="base" hangingPunct="1">
              <a:spcBef>
                <a:spcPct val="20000"/>
              </a:spcBef>
              <a:spcAft>
                <a:spcPct val="0"/>
              </a:spcAft>
              <a:buNone/>
              <a:defRPr sz="1200" kern="1200">
                <a:solidFill>
                  <a:schemeClr val="tx1"/>
                </a:solidFill>
                <a:latin typeface="+mn-lt"/>
                <a:ea typeface="+mn-ea"/>
                <a:cs typeface="+mn-cs"/>
              </a:defRPr>
            </a:lvl5pPr>
            <a:lvl6pPr marL="1714457"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9"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buClr>
                <a:srgbClr val="EE8019"/>
              </a:buClr>
              <a:buFont typeface="Calibri" panose="020F0502020204030204" pitchFamily="34" charset="0"/>
              <a:buChar char="֍"/>
            </a:pPr>
            <a:r>
              <a:rPr lang="fr-FR" sz="1600" baseline="0"/>
              <a:t> </a:t>
            </a:r>
            <a:r>
              <a:rPr lang="fr-FR" sz="1600" baseline="0">
                <a:solidFill>
                  <a:srgbClr val="DEBE00"/>
                </a:solidFill>
              </a:rPr>
              <a:t>Identifier ou recruter les ressources humaines encadrantes</a:t>
            </a:r>
          </a:p>
          <a:p>
            <a:pPr lvl="1">
              <a:buClr>
                <a:srgbClr val="EE8019"/>
              </a:buClr>
              <a:buFont typeface="Calibri" panose="020F0502020204030204" pitchFamily="34" charset="0"/>
              <a:buChar char="֍"/>
            </a:pPr>
            <a:r>
              <a:rPr lang="fr-FR" sz="1600" baseline="0"/>
              <a:t> Participation à des formations et utilisation des outils assimilés (fiches pédagogiques)</a:t>
            </a:r>
          </a:p>
          <a:p>
            <a:pPr lvl="1">
              <a:buClr>
                <a:srgbClr val="EE8019"/>
              </a:buClr>
              <a:buFont typeface="Calibri" panose="020F0502020204030204" pitchFamily="34" charset="0"/>
              <a:buChar char="֍"/>
            </a:pPr>
            <a:r>
              <a:rPr lang="fr-FR" sz="1600" baseline="0"/>
              <a:t> Soutien humain du comité départemental </a:t>
            </a:r>
          </a:p>
          <a:p>
            <a:pPr lvl="1">
              <a:buClr>
                <a:srgbClr val="EE8019"/>
              </a:buClr>
              <a:buFont typeface="Calibri" panose="020F0502020204030204" pitchFamily="34" charset="0"/>
              <a:buChar char="֍"/>
            </a:pPr>
            <a:r>
              <a:rPr lang="fr-FR" sz="1600" baseline="0"/>
              <a:t> Soutien matériel du comité départemental (prêt) </a:t>
            </a:r>
          </a:p>
          <a:p>
            <a:pPr lvl="1">
              <a:buClr>
                <a:srgbClr val="EE8019"/>
              </a:buClr>
              <a:buFont typeface="Calibri" panose="020F0502020204030204" pitchFamily="34" charset="0"/>
              <a:buChar char="֍"/>
            </a:pPr>
            <a:r>
              <a:rPr lang="fr-FR" sz="1600" baseline="0"/>
              <a:t> Starter pack (aide fédérale au lancement – voir </a:t>
            </a:r>
            <a:r>
              <a:rPr lang="fr-FR" sz="1600" baseline="0" err="1"/>
              <a:t>ci-aprés</a:t>
            </a:r>
            <a:r>
              <a:rPr lang="fr-FR" sz="1600" baseline="0"/>
              <a:t>)</a:t>
            </a:r>
          </a:p>
          <a:p>
            <a:pPr>
              <a:buClr>
                <a:srgbClr val="EE8019"/>
              </a:buClr>
              <a:buFont typeface="Calibri" panose="020F0502020204030204" pitchFamily="34" charset="0"/>
              <a:buChar char="֍"/>
            </a:pPr>
            <a:endParaRPr lang="fr-FR" sz="1600" baseline="0"/>
          </a:p>
        </p:txBody>
      </p:sp>
      <p:sp>
        <p:nvSpPr>
          <p:cNvPr id="13" name="ZoneTexte 12">
            <a:extLst>
              <a:ext uri="{FF2B5EF4-FFF2-40B4-BE49-F238E27FC236}">
                <a16:creationId xmlns:a16="http://schemas.microsoft.com/office/drawing/2014/main" id="{672432DD-2C11-45F8-AADB-5416E60F9759}"/>
              </a:ext>
            </a:extLst>
          </p:cNvPr>
          <p:cNvSpPr txBox="1"/>
          <p:nvPr/>
        </p:nvSpPr>
        <p:spPr>
          <a:xfrm>
            <a:off x="362616" y="1984297"/>
            <a:ext cx="5899515" cy="1314206"/>
          </a:xfrm>
          <a:prstGeom prst="rect">
            <a:avLst/>
          </a:prstGeom>
          <a:noFill/>
        </p:spPr>
        <p:txBody>
          <a:bodyPr wrap="square">
            <a:spAutoFit/>
          </a:bodyPr>
          <a:lstStyle/>
          <a:p>
            <a:pPr marL="342900" eaLnBrk="1" hangingPunct="1">
              <a:spcBef>
                <a:spcPct val="20000"/>
              </a:spcBef>
              <a:buClr>
                <a:srgbClr val="EE8019"/>
              </a:buClr>
              <a:buFont typeface="Calibri" panose="020F0502020204030204" pitchFamily="34" charset="0"/>
              <a:buChar char="֍"/>
            </a:pPr>
            <a:r>
              <a:rPr lang="fr-FR" baseline="0"/>
              <a:t> </a:t>
            </a:r>
            <a:r>
              <a:rPr lang="fr-FR" sz="1800" baseline="0">
                <a:solidFill>
                  <a:srgbClr val="DEBE00"/>
                </a:solidFill>
                <a:latin typeface="+mn-lt"/>
                <a:ea typeface="+mn-ea"/>
              </a:rPr>
              <a:t>Construire un projet pédagogique autour de l’éveil en cohérence avec le projet global du club  </a:t>
            </a:r>
            <a:endParaRPr lang="fr-FR" sz="1700" baseline="0">
              <a:solidFill>
                <a:srgbClr val="DEBE00"/>
              </a:solidFill>
              <a:latin typeface="+mn-lt"/>
              <a:ea typeface="+mn-ea"/>
            </a:endParaRPr>
          </a:p>
          <a:p>
            <a:pPr marL="800100" lvl="1" eaLnBrk="1" hangingPunct="1">
              <a:spcBef>
                <a:spcPct val="20000"/>
              </a:spcBef>
              <a:buClr>
                <a:srgbClr val="EE8019"/>
              </a:buClr>
              <a:buFont typeface="Calibri" panose="020F0502020204030204" pitchFamily="34" charset="0"/>
              <a:buChar char="֍"/>
            </a:pPr>
            <a:r>
              <a:rPr lang="fr-FR" sz="1700" baseline="0">
                <a:solidFill>
                  <a:srgbClr val="00A09E"/>
                </a:solidFill>
                <a:latin typeface="+mn-lt"/>
                <a:ea typeface="+mn-ea"/>
              </a:rPr>
              <a:t> </a:t>
            </a:r>
            <a:r>
              <a:rPr lang="fr-FR" sz="1700" baseline="0">
                <a:latin typeface="+mn-lt"/>
                <a:ea typeface="+mn-ea"/>
              </a:rPr>
              <a:t>Identifier les marqueurs pédagogiques importants</a:t>
            </a:r>
          </a:p>
        </p:txBody>
      </p:sp>
      <p:sp>
        <p:nvSpPr>
          <p:cNvPr id="15" name="ZoneTexte 14">
            <a:extLst>
              <a:ext uri="{FF2B5EF4-FFF2-40B4-BE49-F238E27FC236}">
                <a16:creationId xmlns:a16="http://schemas.microsoft.com/office/drawing/2014/main" id="{C4D78DCE-8507-4817-BFA6-5260D37B9244}"/>
              </a:ext>
            </a:extLst>
          </p:cNvPr>
          <p:cNvSpPr txBox="1"/>
          <p:nvPr/>
        </p:nvSpPr>
        <p:spPr>
          <a:xfrm>
            <a:off x="145192" y="6116048"/>
            <a:ext cx="6567616" cy="1520416"/>
          </a:xfrm>
          <a:prstGeom prst="rect">
            <a:avLst/>
          </a:prstGeom>
          <a:noFill/>
        </p:spPr>
        <p:txBody>
          <a:bodyPr wrap="square">
            <a:spAutoFit/>
          </a:bodyPr>
          <a:lstStyle/>
          <a:p>
            <a:pPr marL="342900" indent="-342900" eaLnBrk="1" hangingPunct="1">
              <a:spcBef>
                <a:spcPct val="20000"/>
              </a:spcBef>
              <a:buClr>
                <a:srgbClr val="EE8019"/>
              </a:buClr>
              <a:buFont typeface="Calibri" panose="020F0502020204030204" pitchFamily="34" charset="0"/>
              <a:buChar char="֍"/>
            </a:pPr>
            <a:r>
              <a:rPr lang="fr-FR" sz="1700" baseline="0">
                <a:solidFill>
                  <a:srgbClr val="00A09E"/>
                </a:solidFill>
              </a:rPr>
              <a:t> </a:t>
            </a:r>
            <a:r>
              <a:rPr lang="fr-FR" sz="1800" baseline="0">
                <a:solidFill>
                  <a:srgbClr val="DEBE00"/>
                </a:solidFill>
              </a:rPr>
              <a:t>Rencontrer les collectivités territoriales </a:t>
            </a:r>
            <a:endParaRPr lang="fr-FR" sz="1700" baseline="0">
              <a:solidFill>
                <a:srgbClr val="DEBE00"/>
              </a:solidFill>
            </a:endParaRPr>
          </a:p>
          <a:p>
            <a:pPr marL="800100" lvl="1" indent="-342900" eaLnBrk="1" hangingPunct="1">
              <a:spcBef>
                <a:spcPct val="20000"/>
              </a:spcBef>
              <a:buClr>
                <a:srgbClr val="EE8019"/>
              </a:buClr>
              <a:buFont typeface="Calibri" panose="020F0502020204030204" pitchFamily="34" charset="0"/>
              <a:buChar char="֍"/>
            </a:pPr>
            <a:r>
              <a:rPr lang="fr-FR" sz="1700" baseline="0"/>
              <a:t>Faire la démarche (soutien du comité départemental)  </a:t>
            </a:r>
          </a:p>
          <a:p>
            <a:pPr marL="800100" lvl="1" indent="-342900" eaLnBrk="1" hangingPunct="1">
              <a:spcBef>
                <a:spcPct val="20000"/>
              </a:spcBef>
              <a:buClr>
                <a:srgbClr val="EE8019"/>
              </a:buClr>
              <a:buFont typeface="Calibri" panose="020F0502020204030204" pitchFamily="34" charset="0"/>
              <a:buChar char="֍"/>
            </a:pPr>
            <a:r>
              <a:rPr lang="fr-FR" sz="1700" baseline="0"/>
              <a:t>Connecter les projets du comité et le projet d’ouverture de section de l’association pour renforcer la légitimité collective </a:t>
            </a:r>
          </a:p>
        </p:txBody>
      </p:sp>
      <p:sp>
        <p:nvSpPr>
          <p:cNvPr id="2" name="ZoneTexte 1">
            <a:extLst>
              <a:ext uri="{FF2B5EF4-FFF2-40B4-BE49-F238E27FC236}">
                <a16:creationId xmlns:a16="http://schemas.microsoft.com/office/drawing/2014/main" id="{983524F3-C014-4B6A-BC58-EBF11B114342}"/>
              </a:ext>
            </a:extLst>
          </p:cNvPr>
          <p:cNvSpPr txBox="1"/>
          <p:nvPr/>
        </p:nvSpPr>
        <p:spPr>
          <a:xfrm>
            <a:off x="128550" y="7710761"/>
            <a:ext cx="3318708" cy="913070"/>
          </a:xfrm>
          <a:prstGeom prst="rect">
            <a:avLst/>
          </a:prstGeom>
          <a:noFill/>
        </p:spPr>
        <p:txBody>
          <a:bodyPr wrap="square" rtlCol="0">
            <a:spAutoFit/>
          </a:bodyPr>
          <a:lstStyle/>
          <a:p>
            <a:r>
              <a:rPr lang="fr-FR" sz="2000"/>
              <a:t>Ouvrir une section ressources :</a:t>
            </a:r>
          </a:p>
          <a:p>
            <a:r>
              <a:rPr lang="fr-FR" sz="2000"/>
              <a:t>- </a:t>
            </a:r>
            <a:r>
              <a:rPr lang="fr-FR" sz="2000" err="1">
                <a:hlinkClick r:id="rId4"/>
              </a:rPr>
              <a:t>Webconf</a:t>
            </a:r>
            <a:r>
              <a:rPr lang="fr-FR" sz="2000">
                <a:hlinkClick r:id="rId4"/>
              </a:rPr>
              <a:t> vie asso</a:t>
            </a:r>
          </a:p>
          <a:p>
            <a:r>
              <a:rPr lang="fr-FR" sz="2000"/>
              <a:t>-  </a:t>
            </a:r>
            <a:r>
              <a:rPr lang="fr-FR" sz="2000">
                <a:hlinkClick r:id="rId5"/>
              </a:rPr>
              <a:t>Modèle de statuts </a:t>
            </a:r>
            <a:r>
              <a:rPr lang="fr-FR" sz="2000" err="1">
                <a:hlinkClick r:id="rId5"/>
              </a:rPr>
              <a:t>multisection</a:t>
            </a:r>
            <a:endParaRPr lang="fr-FR" sz="2000"/>
          </a:p>
          <a:p>
            <a:r>
              <a:rPr lang="fr-FR" sz="2000"/>
              <a:t> </a:t>
            </a:r>
          </a:p>
        </p:txBody>
      </p:sp>
      <p:cxnSp>
        <p:nvCxnSpPr>
          <p:cNvPr id="4" name="Connecteur droit 3">
            <a:extLst>
              <a:ext uri="{FF2B5EF4-FFF2-40B4-BE49-F238E27FC236}">
                <a16:creationId xmlns:a16="http://schemas.microsoft.com/office/drawing/2014/main" id="{1B5F2630-243D-48ED-B9E0-1097C2DFAFAD}"/>
              </a:ext>
            </a:extLst>
          </p:cNvPr>
          <p:cNvCxnSpPr/>
          <p:nvPr/>
        </p:nvCxnSpPr>
        <p:spPr bwMode="auto">
          <a:xfrm>
            <a:off x="110292" y="7663988"/>
            <a:ext cx="310268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eur droit 9">
            <a:extLst>
              <a:ext uri="{FF2B5EF4-FFF2-40B4-BE49-F238E27FC236}">
                <a16:creationId xmlns:a16="http://schemas.microsoft.com/office/drawing/2014/main" id="{403D99A3-D038-42EA-A08C-7ABED1B67C72}"/>
              </a:ext>
            </a:extLst>
          </p:cNvPr>
          <p:cNvCxnSpPr/>
          <p:nvPr/>
        </p:nvCxnSpPr>
        <p:spPr bwMode="auto">
          <a:xfrm>
            <a:off x="3429000" y="7663988"/>
            <a:ext cx="0" cy="7964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Graphique 11" descr="Curseur avec un remplissage uni">
            <a:hlinkClick r:id="rId6"/>
            <a:extLst>
              <a:ext uri="{FF2B5EF4-FFF2-40B4-BE49-F238E27FC236}">
                <a16:creationId xmlns:a16="http://schemas.microsoft.com/office/drawing/2014/main" id="{3D2EC577-3A44-4069-BF7C-72E6AC4BE3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0324" y="8084171"/>
            <a:ext cx="426401" cy="426401"/>
          </a:xfrm>
          <a:prstGeom prst="rect">
            <a:avLst/>
          </a:prstGeom>
        </p:spPr>
      </p:pic>
      <p:pic>
        <p:nvPicPr>
          <p:cNvPr id="8" name="Image 7">
            <a:extLst>
              <a:ext uri="{FF2B5EF4-FFF2-40B4-BE49-F238E27FC236}">
                <a16:creationId xmlns:a16="http://schemas.microsoft.com/office/drawing/2014/main" id="{9742730D-2783-4A50-B503-4407390445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7653" y="2410213"/>
            <a:ext cx="2233795" cy="2233795"/>
          </a:xfrm>
          <a:prstGeom prst="rect">
            <a:avLst/>
          </a:prstGeom>
        </p:spPr>
      </p:pic>
    </p:spTree>
    <p:extLst>
      <p:ext uri="{BB962C8B-B14F-4D97-AF65-F5344CB8AC3E}">
        <p14:creationId xmlns:p14="http://schemas.microsoft.com/office/powerpoint/2010/main" val="4275352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72CB94F4-6AD4-4F06-91CB-60442D28BFE7}"/>
              </a:ext>
            </a:extLst>
          </p:cNvPr>
          <p:cNvSpPr/>
          <p:nvPr/>
        </p:nvSpPr>
        <p:spPr>
          <a:xfrm>
            <a:off x="838382" y="1105653"/>
            <a:ext cx="5181236" cy="612355"/>
          </a:xfrm>
          <a:prstGeom prst="roundRect">
            <a:avLst/>
          </a:prstGeom>
          <a:solidFill>
            <a:srgbClr val="DE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Le développement auprès de structures membres non sportives et projets territoriaux</a:t>
            </a:r>
          </a:p>
        </p:txBody>
      </p:sp>
      <p:pic>
        <p:nvPicPr>
          <p:cNvPr id="5" name="Image 4" descr="Une image contenant intérieur&#10;&#10;Description générée automatiquement">
            <a:extLst>
              <a:ext uri="{FF2B5EF4-FFF2-40B4-BE49-F238E27FC236}">
                <a16:creationId xmlns:a16="http://schemas.microsoft.com/office/drawing/2014/main" id="{3457DA97-BFC2-482F-848F-DB74DD41293F}"/>
              </a:ext>
            </a:extLst>
          </p:cNvPr>
          <p:cNvPicPr>
            <a:picLocks noChangeAspect="1"/>
          </p:cNvPicPr>
          <p:nvPr/>
        </p:nvPicPr>
        <p:blipFill>
          <a:blip r:embed="rId2">
            <a:alphaModFix amt="35000"/>
          </a:blip>
          <a:stretch>
            <a:fillRect/>
          </a:stretch>
        </p:blipFill>
        <p:spPr>
          <a:xfrm>
            <a:off x="4509120" y="4815144"/>
            <a:ext cx="2145420" cy="1430280"/>
          </a:xfrm>
          <a:prstGeom prst="roundRect">
            <a:avLst/>
          </a:prstGeom>
        </p:spPr>
      </p:pic>
      <p:sp>
        <p:nvSpPr>
          <p:cNvPr id="7" name="ZoneTexte 6">
            <a:extLst>
              <a:ext uri="{FF2B5EF4-FFF2-40B4-BE49-F238E27FC236}">
                <a16:creationId xmlns:a16="http://schemas.microsoft.com/office/drawing/2014/main" id="{702CEE1B-C2AB-4FC1-885B-0230F497DC3B}"/>
              </a:ext>
            </a:extLst>
          </p:cNvPr>
          <p:cNvSpPr txBox="1"/>
          <p:nvPr/>
        </p:nvSpPr>
        <p:spPr>
          <a:xfrm>
            <a:off x="-315416" y="1817400"/>
            <a:ext cx="6912768" cy="2751522"/>
          </a:xfrm>
          <a:prstGeom prst="rect">
            <a:avLst/>
          </a:prstGeom>
          <a:noFill/>
        </p:spPr>
        <p:txBody>
          <a:bodyPr wrap="square">
            <a:spAutoFit/>
          </a:bodyPr>
          <a:lstStyle/>
          <a:p>
            <a:pPr marL="342900" eaLnBrk="1" hangingPunct="1">
              <a:spcBef>
                <a:spcPct val="20000"/>
              </a:spcBef>
              <a:buClr>
                <a:srgbClr val="B63388"/>
              </a:buClr>
              <a:buFont typeface="Calibri" panose="020F0502020204030204" pitchFamily="34" charset="0"/>
              <a:buChar char="֍"/>
            </a:pPr>
            <a:r>
              <a:rPr lang="fr-FR" sz="1600" baseline="0">
                <a:solidFill>
                  <a:srgbClr val="00A09E"/>
                </a:solidFill>
                <a:latin typeface="+mn-lt"/>
                <a:ea typeface="+mn-ea"/>
              </a:rPr>
              <a:t> </a:t>
            </a:r>
            <a:r>
              <a:rPr lang="fr-FR" sz="1600" baseline="0">
                <a:solidFill>
                  <a:srgbClr val="EE8019"/>
                </a:solidFill>
                <a:latin typeface="+mn-lt"/>
                <a:ea typeface="+mn-ea"/>
              </a:rPr>
              <a:t>Identifier :</a:t>
            </a:r>
          </a:p>
          <a:p>
            <a:pPr marL="800100" lvl="1" eaLnBrk="1" hangingPunct="1">
              <a:spcBef>
                <a:spcPct val="20000"/>
              </a:spcBef>
              <a:buClr>
                <a:srgbClr val="B63388"/>
              </a:buClr>
              <a:buFont typeface="Calibri" panose="020F0502020204030204" pitchFamily="34" charset="0"/>
              <a:buChar char="֍"/>
            </a:pPr>
            <a:r>
              <a:rPr lang="fr-FR" sz="1600" baseline="0">
                <a:solidFill>
                  <a:srgbClr val="00A09E"/>
                </a:solidFill>
                <a:latin typeface="+mn-lt"/>
                <a:ea typeface="+mn-ea"/>
              </a:rPr>
              <a:t> </a:t>
            </a:r>
            <a:r>
              <a:rPr lang="fr-FR" sz="1600" baseline="0">
                <a:latin typeface="+mn-lt"/>
                <a:ea typeface="+mn-ea"/>
              </a:rPr>
              <a:t>Les structures petite enfance captives non affiliées susceptibles d’être intéressées par un projet d’éveil ou de parentalité (crèche, RPE, MAM, MSP, association de soutien à la parentalité, CAF etc.) </a:t>
            </a:r>
          </a:p>
          <a:p>
            <a:pPr marL="800100" lvl="1" eaLnBrk="1" hangingPunct="1">
              <a:spcBef>
                <a:spcPct val="20000"/>
              </a:spcBef>
              <a:buClr>
                <a:srgbClr val="B63388"/>
              </a:buClr>
              <a:buFont typeface="Calibri" panose="020F0502020204030204" pitchFamily="34" charset="0"/>
              <a:buChar char="֍"/>
            </a:pPr>
            <a:r>
              <a:rPr lang="fr-FR" sz="1600" baseline="0">
                <a:latin typeface="+mn-lt"/>
                <a:ea typeface="+mn-ea"/>
              </a:rPr>
              <a:t> Les structures déjà affiliées auprès desquelles l’Ufolep intervient susceptibles d’élargir leur thématique de collaboration</a:t>
            </a:r>
          </a:p>
          <a:p>
            <a:pPr marL="800100" lvl="1" eaLnBrk="1" hangingPunct="1">
              <a:spcBef>
                <a:spcPct val="20000"/>
              </a:spcBef>
              <a:buClr>
                <a:srgbClr val="B63388"/>
              </a:buClr>
              <a:buFont typeface="Calibri" panose="020F0502020204030204" pitchFamily="34" charset="0"/>
              <a:buChar char="֍"/>
            </a:pPr>
            <a:r>
              <a:rPr lang="fr-FR" sz="1600" baseline="0">
                <a:latin typeface="+mn-lt"/>
                <a:ea typeface="+mn-ea"/>
              </a:rPr>
              <a:t> Les structures avec publics spécifiques (centre de séjour, PMI, MDPH, ITEP, CAF, action sociale, village d’enfants etc.) </a:t>
            </a:r>
          </a:p>
          <a:p>
            <a:pPr marL="800100" lvl="1" eaLnBrk="1" hangingPunct="1">
              <a:spcBef>
                <a:spcPct val="20000"/>
              </a:spcBef>
              <a:buClr>
                <a:srgbClr val="B63388"/>
              </a:buClr>
              <a:buFont typeface="Calibri" panose="020F0502020204030204" pitchFamily="34" charset="0"/>
              <a:buChar char="֍"/>
            </a:pPr>
            <a:r>
              <a:rPr lang="fr-FR" sz="1600" baseline="0">
                <a:latin typeface="+mn-lt"/>
                <a:ea typeface="+mn-ea"/>
              </a:rPr>
              <a:t> Proposer d’éventuelles initiations pour sensibiliser</a:t>
            </a:r>
          </a:p>
        </p:txBody>
      </p:sp>
      <p:sp>
        <p:nvSpPr>
          <p:cNvPr id="9" name="ZoneTexte 8">
            <a:extLst>
              <a:ext uri="{FF2B5EF4-FFF2-40B4-BE49-F238E27FC236}">
                <a16:creationId xmlns:a16="http://schemas.microsoft.com/office/drawing/2014/main" id="{C5832294-16E9-413F-B3D4-4362983ECCAE}"/>
              </a:ext>
            </a:extLst>
          </p:cNvPr>
          <p:cNvSpPr txBox="1"/>
          <p:nvPr/>
        </p:nvSpPr>
        <p:spPr>
          <a:xfrm>
            <a:off x="520086" y="6276475"/>
            <a:ext cx="5817828" cy="584775"/>
          </a:xfrm>
          <a:prstGeom prst="rect">
            <a:avLst/>
          </a:prstGeom>
          <a:noFill/>
        </p:spPr>
        <p:txBody>
          <a:bodyPr wrap="square">
            <a:spAutoFit/>
          </a:bodyPr>
          <a:lstStyle/>
          <a:p>
            <a:pPr marL="342900" indent="-342900">
              <a:buClr>
                <a:srgbClr val="B63388"/>
              </a:buClr>
              <a:buFont typeface="Calibri" panose="020F0502020204030204" pitchFamily="34" charset="0"/>
              <a:buChar char="֍"/>
            </a:pPr>
            <a:r>
              <a:rPr lang="fr-FR">
                <a:solidFill>
                  <a:srgbClr val="EE8019"/>
                </a:solidFill>
              </a:rPr>
              <a:t>Utiliser le support flyer dispositif pour leur exposer le projet </a:t>
            </a:r>
            <a:r>
              <a:rPr lang="fr-FR" err="1">
                <a:solidFill>
                  <a:srgbClr val="EE8019"/>
                </a:solidFill>
              </a:rPr>
              <a:t>Ufobaby</a:t>
            </a:r>
            <a:r>
              <a:rPr lang="fr-FR">
                <a:solidFill>
                  <a:srgbClr val="EE8019"/>
                </a:solidFill>
              </a:rPr>
              <a:t> </a:t>
            </a:r>
          </a:p>
        </p:txBody>
      </p:sp>
      <p:pic>
        <p:nvPicPr>
          <p:cNvPr id="3" name="Image 2" descr="Une image contenant graphiques vectoriels, jouet&#10;&#10;Description générée automatiquement">
            <a:extLst>
              <a:ext uri="{FF2B5EF4-FFF2-40B4-BE49-F238E27FC236}">
                <a16:creationId xmlns:a16="http://schemas.microsoft.com/office/drawing/2014/main" id="{129876C7-23F1-4326-B85D-407D77C9D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56" y="7133255"/>
            <a:ext cx="1584176" cy="1584176"/>
          </a:xfrm>
          <a:prstGeom prst="rect">
            <a:avLst/>
          </a:prstGeom>
        </p:spPr>
      </p:pic>
    </p:spTree>
    <p:extLst>
      <p:ext uri="{BB962C8B-B14F-4D97-AF65-F5344CB8AC3E}">
        <p14:creationId xmlns:p14="http://schemas.microsoft.com/office/powerpoint/2010/main" val="69410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 extérieur, gens, bateau&#10;&#10;Description générée automatiquement">
            <a:extLst>
              <a:ext uri="{FF2B5EF4-FFF2-40B4-BE49-F238E27FC236}">
                <a16:creationId xmlns:a16="http://schemas.microsoft.com/office/drawing/2014/main" id="{16AE8C68-8D62-47C4-8EC8-1022CDC1D42E}"/>
              </a:ext>
            </a:extLst>
          </p:cNvPr>
          <p:cNvPicPr>
            <a:picLocks noChangeAspect="1"/>
          </p:cNvPicPr>
          <p:nvPr/>
        </p:nvPicPr>
        <p:blipFill>
          <a:blip r:embed="rId2">
            <a:alphaModFix amt="35000"/>
          </a:blip>
          <a:stretch>
            <a:fillRect/>
          </a:stretch>
        </p:blipFill>
        <p:spPr>
          <a:xfrm>
            <a:off x="1152466" y="6419076"/>
            <a:ext cx="2734570" cy="1823183"/>
          </a:xfrm>
          <a:prstGeom prst="cloud">
            <a:avLst/>
          </a:prstGeom>
        </p:spPr>
      </p:pic>
      <p:sp>
        <p:nvSpPr>
          <p:cNvPr id="5" name="Rectangle : coins arrondis 4">
            <a:extLst>
              <a:ext uri="{FF2B5EF4-FFF2-40B4-BE49-F238E27FC236}">
                <a16:creationId xmlns:a16="http://schemas.microsoft.com/office/drawing/2014/main" id="{7DF4CFF8-8583-4972-9EFF-0F1226D92AB9}"/>
              </a:ext>
            </a:extLst>
          </p:cNvPr>
          <p:cNvSpPr/>
          <p:nvPr/>
        </p:nvSpPr>
        <p:spPr>
          <a:xfrm>
            <a:off x="912060" y="1187945"/>
            <a:ext cx="5109228" cy="359719"/>
          </a:xfrm>
          <a:prstGeom prst="roundRect">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Les évènementiels et projets grand public</a:t>
            </a:r>
          </a:p>
        </p:txBody>
      </p:sp>
      <p:sp>
        <p:nvSpPr>
          <p:cNvPr id="10" name="ZoneTexte 9">
            <a:extLst>
              <a:ext uri="{FF2B5EF4-FFF2-40B4-BE49-F238E27FC236}">
                <a16:creationId xmlns:a16="http://schemas.microsoft.com/office/drawing/2014/main" id="{8549E7ED-E4DA-4487-88F8-52159F8D8BEC}"/>
              </a:ext>
            </a:extLst>
          </p:cNvPr>
          <p:cNvSpPr txBox="1"/>
          <p:nvPr/>
        </p:nvSpPr>
        <p:spPr>
          <a:xfrm>
            <a:off x="182336" y="2879646"/>
            <a:ext cx="4165786" cy="3539430"/>
          </a:xfrm>
          <a:prstGeom prst="rect">
            <a:avLst/>
          </a:prstGeom>
          <a:noFill/>
        </p:spPr>
        <p:txBody>
          <a:bodyPr wrap="square">
            <a:spAutoFit/>
          </a:bodyPr>
          <a:lstStyle/>
          <a:p>
            <a:pPr marL="800100" lvl="1" indent="-342900" eaLnBrk="1" hangingPunct="1">
              <a:spcBef>
                <a:spcPct val="20000"/>
              </a:spcBef>
              <a:buClr>
                <a:srgbClr val="EE8019"/>
              </a:buClr>
              <a:buFont typeface="Calibri" panose="020F0502020204030204" pitchFamily="34" charset="0"/>
              <a:buChar char="֍"/>
            </a:pPr>
            <a:r>
              <a:rPr lang="fr-FR" sz="1600" baseline="0">
                <a:latin typeface="+mn-lt"/>
                <a:ea typeface="+mn-ea"/>
              </a:rPr>
              <a:t>En gymnase </a:t>
            </a:r>
          </a:p>
          <a:p>
            <a:pPr marL="800100" lvl="1" indent="-342900" eaLnBrk="1" hangingPunct="1">
              <a:spcBef>
                <a:spcPct val="20000"/>
              </a:spcBef>
              <a:buClr>
                <a:srgbClr val="EE8019"/>
              </a:buClr>
              <a:buFont typeface="Calibri" panose="020F0502020204030204" pitchFamily="34" charset="0"/>
              <a:buChar char="֍"/>
            </a:pPr>
            <a:r>
              <a:rPr lang="fr-FR" sz="1600" baseline="0">
                <a:latin typeface="+mn-lt"/>
                <a:ea typeface="+mn-ea"/>
              </a:rPr>
              <a:t>Dans un parc </a:t>
            </a:r>
          </a:p>
          <a:p>
            <a:pPr marL="800100" lvl="1" indent="-342900" eaLnBrk="1" hangingPunct="1">
              <a:spcBef>
                <a:spcPct val="20000"/>
              </a:spcBef>
              <a:buClr>
                <a:srgbClr val="EE8019"/>
              </a:buClr>
              <a:buFont typeface="Calibri" panose="020F0502020204030204" pitchFamily="34" charset="0"/>
              <a:buChar char="֍"/>
            </a:pPr>
            <a:r>
              <a:rPr lang="fr-FR" sz="1600" baseline="0">
                <a:latin typeface="+mn-lt"/>
                <a:ea typeface="+mn-ea"/>
              </a:rPr>
              <a:t>Lors d’un vide grenier </a:t>
            </a:r>
          </a:p>
          <a:p>
            <a:pPr marL="800100" lvl="1" indent="-342900" eaLnBrk="1" hangingPunct="1">
              <a:spcBef>
                <a:spcPct val="20000"/>
              </a:spcBef>
              <a:buClr>
                <a:srgbClr val="EE8019"/>
              </a:buClr>
              <a:buFont typeface="Calibri" panose="020F0502020204030204" pitchFamily="34" charset="0"/>
              <a:buChar char="֍"/>
            </a:pPr>
            <a:r>
              <a:rPr lang="fr-FR" sz="1600" baseline="0">
                <a:latin typeface="+mn-lt"/>
                <a:ea typeface="+mn-ea"/>
              </a:rPr>
              <a:t>Lors d’une animation de collectivités </a:t>
            </a:r>
          </a:p>
          <a:p>
            <a:pPr marL="800100" lvl="1" indent="-342900" eaLnBrk="1" hangingPunct="1">
              <a:spcBef>
                <a:spcPct val="20000"/>
              </a:spcBef>
              <a:buClr>
                <a:srgbClr val="EE8019"/>
              </a:buClr>
              <a:buFont typeface="Calibri" panose="020F0502020204030204" pitchFamily="34" charset="0"/>
              <a:buChar char="֍"/>
            </a:pPr>
            <a:r>
              <a:rPr lang="fr-FR" sz="1600" baseline="0">
                <a:latin typeface="+mn-lt"/>
                <a:ea typeface="+mn-ea"/>
              </a:rPr>
              <a:t>Lors de pâques, fête des pères/mères, grand pères/mères</a:t>
            </a:r>
          </a:p>
          <a:p>
            <a:pPr marL="800100" lvl="1" indent="-342900" eaLnBrk="1" hangingPunct="1">
              <a:spcBef>
                <a:spcPct val="20000"/>
              </a:spcBef>
              <a:buClr>
                <a:srgbClr val="EE8019"/>
              </a:buClr>
              <a:buFont typeface="Calibri" panose="020F0502020204030204" pitchFamily="34" charset="0"/>
              <a:buChar char="֍"/>
            </a:pPr>
            <a:r>
              <a:rPr lang="fr-FR" sz="1600" baseline="0">
                <a:latin typeface="+mn-lt"/>
                <a:ea typeface="+mn-ea"/>
              </a:rPr>
              <a:t>Lors de la journée mondiale de la santé (7 avril), journée internationale des familles (15 mai), journée mondiale des parents (1 juin), journée mondiale de l’enfance (20 </a:t>
            </a:r>
            <a:r>
              <a:rPr lang="fr-FR" sz="1600" baseline="0" err="1">
                <a:latin typeface="+mn-lt"/>
                <a:ea typeface="+mn-ea"/>
              </a:rPr>
              <a:t>nov</a:t>
            </a:r>
            <a:r>
              <a:rPr lang="fr-FR" sz="1600" baseline="0">
                <a:latin typeface="+mn-lt"/>
                <a:ea typeface="+mn-ea"/>
              </a:rPr>
              <a:t>)   </a:t>
            </a:r>
          </a:p>
        </p:txBody>
      </p:sp>
      <p:sp>
        <p:nvSpPr>
          <p:cNvPr id="2" name="ZoneTexte 1">
            <a:extLst>
              <a:ext uri="{FF2B5EF4-FFF2-40B4-BE49-F238E27FC236}">
                <a16:creationId xmlns:a16="http://schemas.microsoft.com/office/drawing/2014/main" id="{A2F7C98D-B22F-4146-B6D4-52446432DF7A}"/>
              </a:ext>
            </a:extLst>
          </p:cNvPr>
          <p:cNvSpPr txBox="1"/>
          <p:nvPr/>
        </p:nvSpPr>
        <p:spPr>
          <a:xfrm>
            <a:off x="116632" y="8327897"/>
            <a:ext cx="3729668" cy="276999"/>
          </a:xfrm>
          <a:prstGeom prst="rect">
            <a:avLst/>
          </a:prstGeom>
          <a:noFill/>
        </p:spPr>
        <p:txBody>
          <a:bodyPr wrap="square" rtlCol="0">
            <a:spAutoFit/>
          </a:bodyPr>
          <a:lstStyle/>
          <a:p>
            <a:r>
              <a:rPr lang="fr-FR" sz="1800" i="1">
                <a:hlinkClick r:id="rId3"/>
              </a:rPr>
              <a:t>Listes des journées et semaines internationales </a:t>
            </a:r>
            <a:endParaRPr lang="fr-FR" sz="1800" i="1"/>
          </a:p>
        </p:txBody>
      </p:sp>
      <p:pic>
        <p:nvPicPr>
          <p:cNvPr id="8" name="Image 7" descr="Une image contenant personne, extérieur&#10;&#10;Description générée automatiquement">
            <a:extLst>
              <a:ext uri="{FF2B5EF4-FFF2-40B4-BE49-F238E27FC236}">
                <a16:creationId xmlns:a16="http://schemas.microsoft.com/office/drawing/2014/main" id="{E4222051-FE6F-42AB-84F8-C921A037E56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flipH="1">
            <a:off x="4338250" y="2759405"/>
            <a:ext cx="2519750" cy="3779912"/>
          </a:xfrm>
          <a:prstGeom prst="flowChartDelay">
            <a:avLst/>
          </a:prstGeom>
        </p:spPr>
      </p:pic>
      <p:sp>
        <p:nvSpPr>
          <p:cNvPr id="11" name="ZoneTexte 10">
            <a:extLst>
              <a:ext uri="{FF2B5EF4-FFF2-40B4-BE49-F238E27FC236}">
                <a16:creationId xmlns:a16="http://schemas.microsoft.com/office/drawing/2014/main" id="{9788C90E-7627-4C0D-AC87-7896E0563420}"/>
              </a:ext>
            </a:extLst>
          </p:cNvPr>
          <p:cNvSpPr txBox="1"/>
          <p:nvPr/>
        </p:nvSpPr>
        <p:spPr>
          <a:xfrm>
            <a:off x="341412" y="2216835"/>
            <a:ext cx="6175176" cy="646331"/>
          </a:xfrm>
          <a:prstGeom prst="rect">
            <a:avLst/>
          </a:prstGeom>
          <a:noFill/>
        </p:spPr>
        <p:txBody>
          <a:bodyPr wrap="square">
            <a:spAutoFit/>
          </a:bodyPr>
          <a:lstStyle/>
          <a:p>
            <a:pPr marL="342900" indent="-342900" eaLnBrk="1" hangingPunct="1">
              <a:spcBef>
                <a:spcPct val="20000"/>
              </a:spcBef>
              <a:buClr>
                <a:srgbClr val="EE8019"/>
              </a:buClr>
              <a:buFont typeface="Calibri" panose="020F0502020204030204" pitchFamily="34" charset="0"/>
              <a:buChar char="֍"/>
            </a:pPr>
            <a:r>
              <a:rPr lang="fr-FR" sz="1800" baseline="0">
                <a:solidFill>
                  <a:srgbClr val="DEBE00"/>
                </a:solidFill>
                <a:latin typeface="+mn-lt"/>
                <a:ea typeface="+mn-ea"/>
              </a:rPr>
              <a:t> Seul ou aux côtés d’acteurs locaux proposez/concevez un évènementiel petite enfance/famille </a:t>
            </a:r>
          </a:p>
        </p:txBody>
      </p:sp>
    </p:spTree>
    <p:extLst>
      <p:ext uri="{BB962C8B-B14F-4D97-AF65-F5344CB8AC3E}">
        <p14:creationId xmlns:p14="http://schemas.microsoft.com/office/powerpoint/2010/main" val="2729005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581C7AB-CDCD-4D35-BDB4-1575CE959109}"/>
              </a:ext>
            </a:extLst>
          </p:cNvPr>
          <p:cNvSpPr txBox="1"/>
          <p:nvPr/>
        </p:nvSpPr>
        <p:spPr>
          <a:xfrm>
            <a:off x="139492" y="1125635"/>
            <a:ext cx="2837188" cy="338554"/>
          </a:xfrm>
          <a:prstGeom prst="rect">
            <a:avLst/>
          </a:prstGeom>
          <a:noFill/>
        </p:spPr>
        <p:txBody>
          <a:bodyPr wrap="square" rtlCol="0">
            <a:spAutoFit/>
          </a:bodyPr>
          <a:lstStyle/>
          <a:p>
            <a:r>
              <a:rPr lang="fr-FR">
                <a:latin typeface="Rimbo" panose="00000500000000000000" pitchFamily="50" charset="0"/>
              </a:rPr>
              <a:t>Vos outils fédératifs </a:t>
            </a:r>
          </a:p>
        </p:txBody>
      </p:sp>
      <p:sp>
        <p:nvSpPr>
          <p:cNvPr id="5" name="Rectangle : coins arrondis 4">
            <a:extLst>
              <a:ext uri="{FF2B5EF4-FFF2-40B4-BE49-F238E27FC236}">
                <a16:creationId xmlns:a16="http://schemas.microsoft.com/office/drawing/2014/main" id="{6F238C8C-748C-46E8-9D26-A573A5BACFD0}"/>
              </a:ext>
            </a:extLst>
          </p:cNvPr>
          <p:cNvSpPr/>
          <p:nvPr/>
        </p:nvSpPr>
        <p:spPr>
          <a:xfrm>
            <a:off x="599279" y="1891141"/>
            <a:ext cx="2211709" cy="1766506"/>
          </a:xfrm>
          <a:prstGeom prst="roundRect">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Licence </a:t>
            </a:r>
          </a:p>
          <a:p>
            <a:pPr algn="ctr"/>
            <a:r>
              <a:rPr lang="fr-FR" sz="1400" b="1"/>
              <a:t>(offre de pratique sportive de loisir et/ou compétitive)</a:t>
            </a:r>
            <a:endParaRPr lang="fr-FR" sz="2400" b="1"/>
          </a:p>
        </p:txBody>
      </p:sp>
      <p:sp>
        <p:nvSpPr>
          <p:cNvPr id="6" name="Rectangle : coins arrondis 5">
            <a:extLst>
              <a:ext uri="{FF2B5EF4-FFF2-40B4-BE49-F238E27FC236}">
                <a16:creationId xmlns:a16="http://schemas.microsoft.com/office/drawing/2014/main" id="{6428D6BE-5A25-4A87-A296-6592F5893EFD}"/>
              </a:ext>
            </a:extLst>
          </p:cNvPr>
          <p:cNvSpPr/>
          <p:nvPr/>
        </p:nvSpPr>
        <p:spPr>
          <a:xfrm>
            <a:off x="614570" y="3779912"/>
            <a:ext cx="2211709" cy="1766506"/>
          </a:xfrm>
          <a:prstGeom prst="roundRect">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err="1"/>
              <a:t>Ufo</a:t>
            </a:r>
            <a:r>
              <a:rPr lang="fr-FR" sz="2400" b="1"/>
              <a:t> </a:t>
            </a:r>
            <a:r>
              <a:rPr lang="fr-FR" sz="2400" b="1" err="1"/>
              <a:t>pass</a:t>
            </a:r>
            <a:r>
              <a:rPr lang="fr-FR" sz="2400" b="1"/>
              <a:t> </a:t>
            </a:r>
          </a:p>
          <a:p>
            <a:pPr algn="ctr"/>
            <a:r>
              <a:rPr lang="fr-FR" sz="1400" b="1"/>
              <a:t>(programmes et dispositifs)</a:t>
            </a:r>
          </a:p>
        </p:txBody>
      </p:sp>
      <p:sp>
        <p:nvSpPr>
          <p:cNvPr id="7" name="Rectangle : coins arrondis 6">
            <a:extLst>
              <a:ext uri="{FF2B5EF4-FFF2-40B4-BE49-F238E27FC236}">
                <a16:creationId xmlns:a16="http://schemas.microsoft.com/office/drawing/2014/main" id="{C732D692-F18E-4989-95FA-D8163050BD80}"/>
              </a:ext>
            </a:extLst>
          </p:cNvPr>
          <p:cNvSpPr/>
          <p:nvPr/>
        </p:nvSpPr>
        <p:spPr>
          <a:xfrm>
            <a:off x="614569" y="5668683"/>
            <a:ext cx="2211709" cy="1766506"/>
          </a:xfrm>
          <a:prstGeom prst="roundRect">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TIPO</a:t>
            </a:r>
          </a:p>
          <a:p>
            <a:pPr algn="ctr"/>
            <a:r>
              <a:rPr lang="fr-FR" sz="1400" b="1"/>
              <a:t>(opération découverte, grand public, évènementiel)</a:t>
            </a:r>
            <a:endParaRPr lang="fr-FR" sz="2000" b="1"/>
          </a:p>
        </p:txBody>
      </p:sp>
      <p:sp>
        <p:nvSpPr>
          <p:cNvPr id="9" name="Titre 1">
            <a:extLst>
              <a:ext uri="{FF2B5EF4-FFF2-40B4-BE49-F238E27FC236}">
                <a16:creationId xmlns:a16="http://schemas.microsoft.com/office/drawing/2014/main" id="{BC3B41A7-9084-47AC-A80D-2A653FB2E076}"/>
              </a:ext>
            </a:extLst>
          </p:cNvPr>
          <p:cNvSpPr txBox="1">
            <a:spLocks/>
          </p:cNvSpPr>
          <p:nvPr/>
        </p:nvSpPr>
        <p:spPr>
          <a:xfrm>
            <a:off x="1000296" y="7111535"/>
            <a:ext cx="21743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err="1"/>
              <a:t>Pratiquant.e.s</a:t>
            </a:r>
            <a:endParaRPr lang="fr-FR" sz="2800"/>
          </a:p>
        </p:txBody>
      </p:sp>
      <p:sp>
        <p:nvSpPr>
          <p:cNvPr id="13" name="Titre 1">
            <a:extLst>
              <a:ext uri="{FF2B5EF4-FFF2-40B4-BE49-F238E27FC236}">
                <a16:creationId xmlns:a16="http://schemas.microsoft.com/office/drawing/2014/main" id="{6E2E72FB-28C8-41E8-8D6A-548E7232994E}"/>
              </a:ext>
            </a:extLst>
          </p:cNvPr>
          <p:cNvSpPr txBox="1">
            <a:spLocks/>
          </p:cNvSpPr>
          <p:nvPr/>
        </p:nvSpPr>
        <p:spPr>
          <a:xfrm>
            <a:off x="4293096" y="1518245"/>
            <a:ext cx="21743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a:t>Structures</a:t>
            </a:r>
          </a:p>
        </p:txBody>
      </p:sp>
      <p:pic>
        <p:nvPicPr>
          <p:cNvPr id="3" name="Image 2" descr="Une image contenant texte, graphiques vectoriels&#10;&#10;Description générée automatiquement">
            <a:extLst>
              <a:ext uri="{FF2B5EF4-FFF2-40B4-BE49-F238E27FC236}">
                <a16:creationId xmlns:a16="http://schemas.microsoft.com/office/drawing/2014/main" id="{F71783B9-C6C3-40DA-ABF8-9E76E188A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638" y="6300192"/>
            <a:ext cx="1817870" cy="1817870"/>
          </a:xfrm>
          <a:prstGeom prst="rect">
            <a:avLst/>
          </a:prstGeom>
          <a:noFill/>
        </p:spPr>
      </p:pic>
      <p:sp>
        <p:nvSpPr>
          <p:cNvPr id="11" name="Rectangle : coins arrondis 10">
            <a:extLst>
              <a:ext uri="{FF2B5EF4-FFF2-40B4-BE49-F238E27FC236}">
                <a16:creationId xmlns:a16="http://schemas.microsoft.com/office/drawing/2014/main" id="{D1E8EBD7-640E-0017-2A86-C215EA0AD4F0}"/>
              </a:ext>
            </a:extLst>
          </p:cNvPr>
          <p:cNvSpPr/>
          <p:nvPr/>
        </p:nvSpPr>
        <p:spPr>
          <a:xfrm>
            <a:off x="3792090" y="2805494"/>
            <a:ext cx="2211709" cy="1766506"/>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Associations</a:t>
            </a:r>
            <a:endParaRPr lang="fr-FR" sz="2000" b="1"/>
          </a:p>
        </p:txBody>
      </p:sp>
      <p:sp>
        <p:nvSpPr>
          <p:cNvPr id="12" name="Rectangle : coins arrondis 11">
            <a:extLst>
              <a:ext uri="{FF2B5EF4-FFF2-40B4-BE49-F238E27FC236}">
                <a16:creationId xmlns:a16="http://schemas.microsoft.com/office/drawing/2014/main" id="{467A394B-0DAC-D3A5-394D-20F22C4F85E1}"/>
              </a:ext>
            </a:extLst>
          </p:cNvPr>
          <p:cNvSpPr/>
          <p:nvPr/>
        </p:nvSpPr>
        <p:spPr>
          <a:xfrm>
            <a:off x="3804892" y="4922738"/>
            <a:ext cx="2211709" cy="1766506"/>
          </a:xfrm>
          <a:prstGeom prst="roundRect">
            <a:avLst/>
          </a:prstGeom>
          <a:solidFill>
            <a:srgbClr val="DE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t>Structures non associatives</a:t>
            </a:r>
            <a:endParaRPr lang="fr-FR" sz="2000" b="1"/>
          </a:p>
        </p:txBody>
      </p:sp>
      <p:cxnSp>
        <p:nvCxnSpPr>
          <p:cNvPr id="15" name="Connecteur droit avec flèche 14">
            <a:extLst>
              <a:ext uri="{FF2B5EF4-FFF2-40B4-BE49-F238E27FC236}">
                <a16:creationId xmlns:a16="http://schemas.microsoft.com/office/drawing/2014/main" id="{BA4F2248-0CE3-4A4C-04FB-E1C3AD18A313}"/>
              </a:ext>
            </a:extLst>
          </p:cNvPr>
          <p:cNvCxnSpPr>
            <a:endCxn id="5" idx="3"/>
          </p:cNvCxnSpPr>
          <p:nvPr/>
        </p:nvCxnSpPr>
        <p:spPr bwMode="auto">
          <a:xfrm flipH="1" flipV="1">
            <a:off x="2810988" y="2774394"/>
            <a:ext cx="981102" cy="717486"/>
          </a:xfrm>
          <a:prstGeom prst="straightConnector1">
            <a:avLst/>
          </a:prstGeom>
          <a:solidFill>
            <a:schemeClr val="accent1"/>
          </a:solidFill>
          <a:ln w="28575" cap="flat" cmpd="sng" algn="ctr">
            <a:solidFill>
              <a:srgbClr val="EE8019"/>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cteur droit avec flèche 16">
            <a:extLst>
              <a:ext uri="{FF2B5EF4-FFF2-40B4-BE49-F238E27FC236}">
                <a16:creationId xmlns:a16="http://schemas.microsoft.com/office/drawing/2014/main" id="{7BE4FD06-AAB8-45C0-8236-B5D2DAFF9B3A}"/>
              </a:ext>
            </a:extLst>
          </p:cNvPr>
          <p:cNvCxnSpPr>
            <a:endCxn id="6" idx="3"/>
          </p:cNvCxnSpPr>
          <p:nvPr/>
        </p:nvCxnSpPr>
        <p:spPr bwMode="auto">
          <a:xfrm flipH="1">
            <a:off x="2826279" y="3491880"/>
            <a:ext cx="978613" cy="1171285"/>
          </a:xfrm>
          <a:prstGeom prst="straightConnector1">
            <a:avLst/>
          </a:prstGeom>
          <a:solidFill>
            <a:schemeClr val="accent1"/>
          </a:solidFill>
          <a:ln w="28575" cap="flat" cmpd="sng" algn="ctr">
            <a:solidFill>
              <a:srgbClr val="EE8019"/>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a:extLst>
              <a:ext uri="{FF2B5EF4-FFF2-40B4-BE49-F238E27FC236}">
                <a16:creationId xmlns:a16="http://schemas.microsoft.com/office/drawing/2014/main" id="{E534182E-F80F-1A34-9814-86AB8CB8227E}"/>
              </a:ext>
            </a:extLst>
          </p:cNvPr>
          <p:cNvCxnSpPr>
            <a:endCxn id="7" idx="3"/>
          </p:cNvCxnSpPr>
          <p:nvPr/>
        </p:nvCxnSpPr>
        <p:spPr bwMode="auto">
          <a:xfrm flipH="1">
            <a:off x="2826278" y="3491880"/>
            <a:ext cx="966038" cy="3060056"/>
          </a:xfrm>
          <a:prstGeom prst="straightConnector1">
            <a:avLst/>
          </a:prstGeom>
          <a:solidFill>
            <a:schemeClr val="accent1"/>
          </a:solidFill>
          <a:ln w="28575" cap="flat" cmpd="sng" algn="ctr">
            <a:solidFill>
              <a:srgbClr val="EE8019"/>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necteur droit avec flèche 21">
            <a:extLst>
              <a:ext uri="{FF2B5EF4-FFF2-40B4-BE49-F238E27FC236}">
                <a16:creationId xmlns:a16="http://schemas.microsoft.com/office/drawing/2014/main" id="{B222C5D3-2AD8-5A16-7636-7B5B880F7E79}"/>
              </a:ext>
            </a:extLst>
          </p:cNvPr>
          <p:cNvCxnSpPr/>
          <p:nvPr/>
        </p:nvCxnSpPr>
        <p:spPr bwMode="auto">
          <a:xfrm flipH="1">
            <a:off x="2826277" y="5849258"/>
            <a:ext cx="978615" cy="738966"/>
          </a:xfrm>
          <a:prstGeom prst="straightConnector1">
            <a:avLst/>
          </a:prstGeom>
          <a:solidFill>
            <a:schemeClr val="accent1"/>
          </a:solidFill>
          <a:ln w="28575" cap="flat" cmpd="sng" algn="ctr">
            <a:solidFill>
              <a:srgbClr val="DEBE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91570901"/>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CEBD38E-6B17-41FA-8F26-36D825D2EA30}"/>
              </a:ext>
            </a:extLst>
          </p:cNvPr>
          <p:cNvSpPr txBox="1"/>
          <p:nvPr/>
        </p:nvSpPr>
        <p:spPr>
          <a:xfrm>
            <a:off x="139492" y="1125635"/>
            <a:ext cx="6718508" cy="338554"/>
          </a:xfrm>
          <a:prstGeom prst="rect">
            <a:avLst/>
          </a:prstGeom>
          <a:noFill/>
        </p:spPr>
        <p:txBody>
          <a:bodyPr wrap="square" rtlCol="0">
            <a:spAutoFit/>
          </a:bodyPr>
          <a:lstStyle/>
          <a:p>
            <a:r>
              <a:rPr lang="fr-FR">
                <a:latin typeface="Rimbo" panose="00000500000000000000" pitchFamily="50" charset="0"/>
              </a:rPr>
              <a:t>Vos codes activités multisports</a:t>
            </a:r>
          </a:p>
        </p:txBody>
      </p:sp>
      <p:pic>
        <p:nvPicPr>
          <p:cNvPr id="46" name="Image 45">
            <a:extLst>
              <a:ext uri="{FF2B5EF4-FFF2-40B4-BE49-F238E27FC236}">
                <a16:creationId xmlns:a16="http://schemas.microsoft.com/office/drawing/2014/main" id="{45CF32B3-0174-42AB-BEAA-21D4DC7A6548}"/>
              </a:ext>
            </a:extLst>
          </p:cNvPr>
          <p:cNvPicPr>
            <a:picLocks noChangeAspect="1"/>
          </p:cNvPicPr>
          <p:nvPr/>
        </p:nvPicPr>
        <p:blipFill>
          <a:blip r:embed="rId2"/>
          <a:stretch>
            <a:fillRect/>
          </a:stretch>
        </p:blipFill>
        <p:spPr>
          <a:xfrm>
            <a:off x="435401" y="2555776"/>
            <a:ext cx="6126690" cy="3597801"/>
          </a:xfrm>
          <a:prstGeom prst="rect">
            <a:avLst/>
          </a:prstGeom>
        </p:spPr>
      </p:pic>
      <p:pic>
        <p:nvPicPr>
          <p:cNvPr id="3" name="Image 2" descr="Une image contenant jouet, graphiques vectoriels, poupée&#10;&#10;Description générée automatiquement">
            <a:extLst>
              <a:ext uri="{FF2B5EF4-FFF2-40B4-BE49-F238E27FC236}">
                <a16:creationId xmlns:a16="http://schemas.microsoft.com/office/drawing/2014/main" id="{4576A136-8824-4A4C-A73F-6B6FB5029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2" y="6444208"/>
            <a:ext cx="2233795" cy="2233795"/>
          </a:xfrm>
          <a:prstGeom prst="rect">
            <a:avLst/>
          </a:prstGeom>
        </p:spPr>
      </p:pic>
    </p:spTree>
    <p:extLst>
      <p:ext uri="{BB962C8B-B14F-4D97-AF65-F5344CB8AC3E}">
        <p14:creationId xmlns:p14="http://schemas.microsoft.com/office/powerpoint/2010/main" val="378047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2166F7-2EE1-4002-A240-FDA63B936D96}"/>
              </a:ext>
            </a:extLst>
          </p:cNvPr>
          <p:cNvSpPr/>
          <p:nvPr/>
        </p:nvSpPr>
        <p:spPr bwMode="auto">
          <a:xfrm>
            <a:off x="692696" y="1193921"/>
            <a:ext cx="6093296" cy="360040"/>
          </a:xfrm>
          <a:prstGeom prst="rect">
            <a:avLst/>
          </a:prstGeom>
          <a:solidFill>
            <a:srgbClr val="DEBE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25000">
                <a:ln>
                  <a:noFill/>
                </a:ln>
                <a:solidFill>
                  <a:srgbClr val="FCFCFC"/>
                </a:solidFill>
                <a:effectLst/>
                <a:latin typeface="Rimbo" panose="00000500000000000000" pitchFamily="50" charset="0"/>
              </a:rPr>
              <a:t>ANS, contractualisation et base de données</a:t>
            </a:r>
          </a:p>
        </p:txBody>
      </p:sp>
      <p:sp>
        <p:nvSpPr>
          <p:cNvPr id="5" name="ZoneTexte 4">
            <a:extLst>
              <a:ext uri="{FF2B5EF4-FFF2-40B4-BE49-F238E27FC236}">
                <a16:creationId xmlns:a16="http://schemas.microsoft.com/office/drawing/2014/main" id="{B6585D76-4BEE-4B31-9838-12096DAB3D4C}"/>
              </a:ext>
            </a:extLst>
          </p:cNvPr>
          <p:cNvSpPr txBox="1"/>
          <p:nvPr/>
        </p:nvSpPr>
        <p:spPr>
          <a:xfrm>
            <a:off x="63219" y="830728"/>
            <a:ext cx="269596" cy="707886"/>
          </a:xfrm>
          <a:prstGeom prst="rect">
            <a:avLst/>
          </a:prstGeom>
          <a:noFill/>
        </p:spPr>
        <p:txBody>
          <a:bodyPr wrap="square" rtlCol="0">
            <a:spAutoFit/>
          </a:bodyPr>
          <a:lstStyle/>
          <a:p>
            <a:r>
              <a:rPr lang="fr-FR" sz="6000">
                <a:solidFill>
                  <a:srgbClr val="DEBE00"/>
                </a:solidFill>
                <a:latin typeface="Rimbo" panose="00000500000000000000" pitchFamily="50" charset="0"/>
              </a:rPr>
              <a:t>3</a:t>
            </a:r>
          </a:p>
        </p:txBody>
      </p:sp>
      <p:sp>
        <p:nvSpPr>
          <p:cNvPr id="6" name="ZoneTexte 5">
            <a:extLst>
              <a:ext uri="{FF2B5EF4-FFF2-40B4-BE49-F238E27FC236}">
                <a16:creationId xmlns:a16="http://schemas.microsoft.com/office/drawing/2014/main" id="{AEFF95A2-E9B0-4CF2-995F-D7AC0D4660A8}"/>
              </a:ext>
            </a:extLst>
          </p:cNvPr>
          <p:cNvSpPr txBox="1"/>
          <p:nvPr/>
        </p:nvSpPr>
        <p:spPr>
          <a:xfrm>
            <a:off x="380090" y="1763688"/>
            <a:ext cx="6718508" cy="338554"/>
          </a:xfrm>
          <a:prstGeom prst="rect">
            <a:avLst/>
          </a:prstGeom>
          <a:noFill/>
        </p:spPr>
        <p:txBody>
          <a:bodyPr wrap="square" rtlCol="0">
            <a:spAutoFit/>
          </a:bodyPr>
          <a:lstStyle/>
          <a:p>
            <a:r>
              <a:rPr lang="fr-FR">
                <a:latin typeface="Rimbo" panose="00000500000000000000" pitchFamily="50" charset="0"/>
              </a:rPr>
              <a:t>Financement possible de votre projet via</a:t>
            </a:r>
          </a:p>
        </p:txBody>
      </p:sp>
      <p:sp>
        <p:nvSpPr>
          <p:cNvPr id="7" name="ZoneTexte 6">
            <a:extLst>
              <a:ext uri="{FF2B5EF4-FFF2-40B4-BE49-F238E27FC236}">
                <a16:creationId xmlns:a16="http://schemas.microsoft.com/office/drawing/2014/main" id="{FA60592C-EBB3-42E4-B0FF-971F85C0D85B}"/>
              </a:ext>
            </a:extLst>
          </p:cNvPr>
          <p:cNvSpPr txBox="1"/>
          <p:nvPr/>
        </p:nvSpPr>
        <p:spPr>
          <a:xfrm>
            <a:off x="79615" y="2278309"/>
            <a:ext cx="3194932" cy="2800767"/>
          </a:xfrm>
          <a:prstGeom prst="rect">
            <a:avLst/>
          </a:prstGeom>
          <a:noFill/>
          <a:ln>
            <a:noFill/>
          </a:ln>
        </p:spPr>
        <p:txBody>
          <a:bodyPr wrap="square" rtlCol="0">
            <a:spAutoFit/>
          </a:bodyPr>
          <a:lstStyle/>
          <a:p>
            <a:pPr algn="ctr"/>
            <a:r>
              <a:rPr lang="fr-FR" b="1"/>
              <a:t>AIDE AU PROJET</a:t>
            </a:r>
          </a:p>
          <a:p>
            <a:pPr algn="ctr"/>
            <a:endParaRPr lang="fr-FR"/>
          </a:p>
          <a:p>
            <a:pPr algn="ctr"/>
            <a:r>
              <a:rPr lang="fr-FR"/>
              <a:t>Demande à faire en </a:t>
            </a:r>
            <a:r>
              <a:rPr lang="fr-FR" b="1"/>
              <a:t>avril</a:t>
            </a:r>
            <a:r>
              <a:rPr lang="fr-FR"/>
              <a:t> </a:t>
            </a:r>
            <a:br>
              <a:rPr lang="fr-FR"/>
            </a:br>
            <a:r>
              <a:rPr lang="fr-FR"/>
              <a:t>sur </a:t>
            </a:r>
            <a:r>
              <a:rPr lang="fr-FR">
                <a:hlinkClick r:id="rId3"/>
              </a:rPr>
              <a:t>Le Compte association</a:t>
            </a:r>
            <a:endParaRPr lang="fr-FR"/>
          </a:p>
          <a:p>
            <a:pPr algn="ctr"/>
            <a:endParaRPr lang="fr-FR"/>
          </a:p>
          <a:p>
            <a:pPr algn="ctr"/>
            <a:r>
              <a:rPr lang="fr-FR"/>
              <a:t>Projet d’au moins </a:t>
            </a:r>
            <a:r>
              <a:rPr lang="fr-FR" b="1"/>
              <a:t>1 500€ </a:t>
            </a:r>
            <a:br>
              <a:rPr lang="fr-FR"/>
            </a:br>
            <a:r>
              <a:rPr lang="fr-FR"/>
              <a:t>(ou 1 000€ si ZRR) avec un co-financement obligatoire</a:t>
            </a:r>
          </a:p>
          <a:p>
            <a:pPr algn="ctr"/>
            <a:endParaRPr lang="fr-FR"/>
          </a:p>
          <a:p>
            <a:pPr algn="ctr"/>
            <a:r>
              <a:rPr lang="fr-FR" b="1"/>
              <a:t>Contacter votre comité ufolep</a:t>
            </a:r>
            <a:r>
              <a:rPr lang="fr-FR"/>
              <a:t> pour plus d’infos</a:t>
            </a:r>
          </a:p>
        </p:txBody>
      </p:sp>
      <p:sp>
        <p:nvSpPr>
          <p:cNvPr id="8" name="ZoneTexte 7">
            <a:extLst>
              <a:ext uri="{FF2B5EF4-FFF2-40B4-BE49-F238E27FC236}">
                <a16:creationId xmlns:a16="http://schemas.microsoft.com/office/drawing/2014/main" id="{A5A835DE-6C67-4E1B-BD66-48D76A8E35CC}"/>
              </a:ext>
            </a:extLst>
          </p:cNvPr>
          <p:cNvSpPr txBox="1"/>
          <p:nvPr/>
        </p:nvSpPr>
        <p:spPr>
          <a:xfrm>
            <a:off x="3429279" y="2185639"/>
            <a:ext cx="3429925" cy="3034433"/>
          </a:xfrm>
          <a:prstGeom prst="rect">
            <a:avLst/>
          </a:prstGeom>
          <a:noFill/>
          <a:ln>
            <a:noFill/>
          </a:ln>
        </p:spPr>
        <p:txBody>
          <a:bodyPr wrap="square" rtlCol="0">
            <a:spAutoFit/>
          </a:bodyPr>
          <a:lstStyle/>
          <a:p>
            <a:pPr algn="ctr"/>
            <a:r>
              <a:rPr lang="fr-FR" b="1"/>
              <a:t>AIDES À L’EMPLOI / APPRENTI</a:t>
            </a:r>
          </a:p>
          <a:p>
            <a:pPr algn="ctr"/>
            <a:endParaRPr lang="fr-FR"/>
          </a:p>
          <a:p>
            <a:pPr algn="ctr"/>
            <a:r>
              <a:rPr lang="fr-FR"/>
              <a:t>Demande à faire</a:t>
            </a:r>
            <a:r>
              <a:rPr lang="fr-FR" b="1"/>
              <a:t> entre mars et avril</a:t>
            </a:r>
            <a:r>
              <a:rPr lang="fr-FR"/>
              <a:t> sur </a:t>
            </a:r>
            <a:r>
              <a:rPr lang="fr-FR">
                <a:hlinkClick r:id="rId3"/>
              </a:rPr>
              <a:t>Le Compte association</a:t>
            </a:r>
            <a:endParaRPr lang="fr-FR"/>
          </a:p>
          <a:p>
            <a:pPr algn="ctr"/>
            <a:endParaRPr lang="fr-FR"/>
          </a:p>
          <a:p>
            <a:pPr algn="ctr"/>
            <a:r>
              <a:rPr lang="fr-FR"/>
              <a:t>Aides ponctuelles ou pluriannuelles pour au moins un mi-temps à temps complet</a:t>
            </a:r>
          </a:p>
          <a:p>
            <a:pPr algn="ctr"/>
            <a:endParaRPr lang="fr-FR"/>
          </a:p>
          <a:p>
            <a:pPr algn="ctr"/>
            <a:r>
              <a:rPr lang="fr-FR" b="1"/>
              <a:t>Contacter le SDJES </a:t>
            </a:r>
            <a:r>
              <a:rPr lang="fr-FR"/>
              <a:t>de votre département pour plus d’infos</a:t>
            </a:r>
          </a:p>
          <a:p>
            <a:endParaRPr lang="fr-FR"/>
          </a:p>
        </p:txBody>
      </p:sp>
      <p:pic>
        <p:nvPicPr>
          <p:cNvPr id="9" name="Image 8">
            <a:extLst>
              <a:ext uri="{FF2B5EF4-FFF2-40B4-BE49-F238E27FC236}">
                <a16:creationId xmlns:a16="http://schemas.microsoft.com/office/drawing/2014/main" id="{D87A7BEF-22E8-4BE8-A114-E9C31CAC1BC3}"/>
              </a:ext>
            </a:extLst>
          </p:cNvPr>
          <p:cNvPicPr>
            <a:picLocks noChangeAspect="1"/>
          </p:cNvPicPr>
          <p:nvPr/>
        </p:nvPicPr>
        <p:blipFill>
          <a:blip r:embed="rId4"/>
          <a:stretch>
            <a:fillRect/>
          </a:stretch>
        </p:blipFill>
        <p:spPr>
          <a:xfrm>
            <a:off x="2433996" y="5396139"/>
            <a:ext cx="1990009" cy="938323"/>
          </a:xfrm>
          <a:prstGeom prst="rect">
            <a:avLst/>
          </a:prstGeom>
        </p:spPr>
      </p:pic>
      <p:sp>
        <p:nvSpPr>
          <p:cNvPr id="10" name="Flèche : droite 9">
            <a:extLst>
              <a:ext uri="{FF2B5EF4-FFF2-40B4-BE49-F238E27FC236}">
                <a16:creationId xmlns:a16="http://schemas.microsoft.com/office/drawing/2014/main" id="{4A6F6E52-3274-407A-B806-EBF0D23531A9}"/>
              </a:ext>
            </a:extLst>
          </p:cNvPr>
          <p:cNvSpPr/>
          <p:nvPr/>
        </p:nvSpPr>
        <p:spPr>
          <a:xfrm rot="18019312">
            <a:off x="3231785" y="5191505"/>
            <a:ext cx="504000" cy="178062"/>
          </a:xfrm>
          <a:prstGeom prst="rightArrow">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B467946E-EDFA-4EB2-9ACC-DD975D30C4FE}"/>
              </a:ext>
            </a:extLst>
          </p:cNvPr>
          <p:cNvSpPr/>
          <p:nvPr/>
        </p:nvSpPr>
        <p:spPr>
          <a:xfrm rot="14313286">
            <a:off x="2930797" y="5206889"/>
            <a:ext cx="553886" cy="180000"/>
          </a:xfrm>
          <a:prstGeom prst="rightArrow">
            <a:avLst/>
          </a:prstGeom>
          <a:solidFill>
            <a:srgbClr val="B6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FED8966-2CE2-4F6E-9E5C-3FD8FD596C35}"/>
              </a:ext>
            </a:extLst>
          </p:cNvPr>
          <p:cNvSpPr txBox="1"/>
          <p:nvPr/>
        </p:nvSpPr>
        <p:spPr>
          <a:xfrm>
            <a:off x="406228" y="6634485"/>
            <a:ext cx="6103861" cy="1897955"/>
          </a:xfrm>
          <a:prstGeom prst="rect">
            <a:avLst/>
          </a:prstGeom>
          <a:noFill/>
          <a:ln>
            <a:noFill/>
          </a:ln>
        </p:spPr>
        <p:txBody>
          <a:bodyPr wrap="square" rtlCol="0">
            <a:spAutoFit/>
          </a:bodyPr>
          <a:lstStyle/>
          <a:p>
            <a:r>
              <a:rPr lang="fr-FR" sz="2200" b="1"/>
              <a:t>CONTRACTUALISATION ET BSD</a:t>
            </a:r>
          </a:p>
          <a:p>
            <a:endParaRPr lang="fr-FR" sz="2200"/>
          </a:p>
          <a:p>
            <a:r>
              <a:rPr lang="fr-FR" sz="2200"/>
              <a:t>Possibilité de </a:t>
            </a:r>
            <a:r>
              <a:rPr lang="fr-FR" sz="2200" b="1"/>
              <a:t>flécher les crédits de la contractualisation </a:t>
            </a:r>
            <a:r>
              <a:rPr lang="fr-FR" sz="2200"/>
              <a:t>sur la mise en œuvre du dispositif UFO Baby</a:t>
            </a:r>
          </a:p>
          <a:p>
            <a:endParaRPr lang="fr-FR" sz="2200"/>
          </a:p>
          <a:p>
            <a:r>
              <a:rPr lang="fr-FR" sz="2200"/>
              <a:t>Même si ce n’est pas le cas, il faut les </a:t>
            </a:r>
            <a:r>
              <a:rPr lang="fr-FR" sz="2200" b="1"/>
              <a:t>saisir sur la base de données (BSD)</a:t>
            </a:r>
            <a:r>
              <a:rPr lang="fr-FR" sz="2200"/>
              <a:t> pour valoriser vos actions et la levée de fonds par l’</a:t>
            </a:r>
            <a:r>
              <a:rPr lang="fr-FR" sz="2200" err="1"/>
              <a:t>Ufolep</a:t>
            </a:r>
            <a:r>
              <a:rPr lang="fr-FR" sz="2200"/>
              <a:t> Nationale</a:t>
            </a:r>
          </a:p>
        </p:txBody>
      </p:sp>
      <p:sp>
        <p:nvSpPr>
          <p:cNvPr id="13" name="Rectangle 12">
            <a:extLst>
              <a:ext uri="{FF2B5EF4-FFF2-40B4-BE49-F238E27FC236}">
                <a16:creationId xmlns:a16="http://schemas.microsoft.com/office/drawing/2014/main" id="{06B7D0C6-B6CE-41BB-9CEA-7141D0F2DD64}"/>
              </a:ext>
            </a:extLst>
          </p:cNvPr>
          <p:cNvSpPr/>
          <p:nvPr/>
        </p:nvSpPr>
        <p:spPr>
          <a:xfrm rot="16200000">
            <a:off x="3375187" y="4075914"/>
            <a:ext cx="107626" cy="4459570"/>
          </a:xfrm>
          <a:prstGeom prst="rect">
            <a:avLst/>
          </a:prstGeom>
          <a:solidFill>
            <a:srgbClr val="6C2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a:extLst>
              <a:ext uri="{FF2B5EF4-FFF2-40B4-BE49-F238E27FC236}">
                <a16:creationId xmlns:a16="http://schemas.microsoft.com/office/drawing/2014/main" id="{F23BE0F9-07D9-4FE9-9057-1A1B54B3DA4D}"/>
              </a:ext>
            </a:extLst>
          </p:cNvPr>
          <p:cNvCxnSpPr/>
          <p:nvPr/>
        </p:nvCxnSpPr>
        <p:spPr bwMode="auto">
          <a:xfrm>
            <a:off x="3356992" y="2278309"/>
            <a:ext cx="21204" cy="26537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Ellipse 1">
            <a:extLst>
              <a:ext uri="{FF2B5EF4-FFF2-40B4-BE49-F238E27FC236}">
                <a16:creationId xmlns:a16="http://schemas.microsoft.com/office/drawing/2014/main" id="{A5B3ECCD-0751-4A42-6D75-9F6DB6F0C265}"/>
              </a:ext>
            </a:extLst>
          </p:cNvPr>
          <p:cNvSpPr/>
          <p:nvPr/>
        </p:nvSpPr>
        <p:spPr bwMode="auto">
          <a:xfrm>
            <a:off x="3253960" y="5409490"/>
            <a:ext cx="175040" cy="151783"/>
          </a:xfrm>
          <a:prstGeom prst="ellipse">
            <a:avLst/>
          </a:prstGeom>
          <a:solidFill>
            <a:srgbClr val="B633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
        <p:nvSpPr>
          <p:cNvPr id="14" name="ZoneTexte 13">
            <a:extLst>
              <a:ext uri="{FF2B5EF4-FFF2-40B4-BE49-F238E27FC236}">
                <a16:creationId xmlns:a16="http://schemas.microsoft.com/office/drawing/2014/main" id="{A618F2AC-BA2E-77D7-6C0D-44025A680850}"/>
              </a:ext>
            </a:extLst>
          </p:cNvPr>
          <p:cNvSpPr txBox="1"/>
          <p:nvPr/>
        </p:nvSpPr>
        <p:spPr>
          <a:xfrm>
            <a:off x="0" y="6294414"/>
            <a:ext cx="2354381" cy="276999"/>
          </a:xfrm>
          <a:prstGeom prst="rect">
            <a:avLst/>
          </a:prstGeom>
          <a:noFill/>
        </p:spPr>
        <p:txBody>
          <a:bodyPr wrap="square" rtlCol="0">
            <a:spAutoFit/>
          </a:bodyPr>
          <a:lstStyle/>
          <a:p>
            <a:r>
              <a:rPr lang="fr-FR" sz="1800" i="1"/>
              <a:t>Comités uniquement</a:t>
            </a:r>
          </a:p>
        </p:txBody>
      </p:sp>
    </p:spTree>
    <p:extLst>
      <p:ext uri="{BB962C8B-B14F-4D97-AF65-F5344CB8AC3E}">
        <p14:creationId xmlns:p14="http://schemas.microsoft.com/office/powerpoint/2010/main" val="336784069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556894-CE13-4AE6-B602-EC3D37D168FD}"/>
              </a:ext>
            </a:extLst>
          </p:cNvPr>
          <p:cNvSpPr/>
          <p:nvPr/>
        </p:nvSpPr>
        <p:spPr bwMode="auto">
          <a:xfrm>
            <a:off x="620688" y="1187624"/>
            <a:ext cx="5760640" cy="360040"/>
          </a:xfrm>
          <a:prstGeom prst="rect">
            <a:avLst/>
          </a:prstGeom>
          <a:gradFill flip="none" rotWithShape="1">
            <a:gsLst>
              <a:gs pos="0">
                <a:srgbClr val="FAD900"/>
              </a:gs>
              <a:gs pos="32000">
                <a:srgbClr val="EE8019"/>
              </a:gs>
              <a:gs pos="68000">
                <a:srgbClr val="B63388"/>
              </a:gs>
              <a:gs pos="100000">
                <a:srgbClr val="811A7B"/>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rgbClr val="FCFCFC"/>
                </a:solidFill>
                <a:effectLst/>
                <a:latin typeface="Rimbo" panose="00000500000000000000" pitchFamily="50" charset="0"/>
              </a:rPr>
              <a:t>Sommaire</a:t>
            </a:r>
          </a:p>
        </p:txBody>
      </p:sp>
      <p:sp>
        <p:nvSpPr>
          <p:cNvPr id="6" name="ZoneTexte 5">
            <a:extLst>
              <a:ext uri="{FF2B5EF4-FFF2-40B4-BE49-F238E27FC236}">
                <a16:creationId xmlns:a16="http://schemas.microsoft.com/office/drawing/2014/main" id="{95DE6DE7-9F6D-459F-A4FE-6CD57213C1A0}"/>
              </a:ext>
            </a:extLst>
          </p:cNvPr>
          <p:cNvSpPr txBox="1"/>
          <p:nvPr/>
        </p:nvSpPr>
        <p:spPr>
          <a:xfrm>
            <a:off x="1115526" y="1733292"/>
            <a:ext cx="269596" cy="707886"/>
          </a:xfrm>
          <a:prstGeom prst="rect">
            <a:avLst/>
          </a:prstGeom>
          <a:noFill/>
        </p:spPr>
        <p:txBody>
          <a:bodyPr wrap="square" rtlCol="0">
            <a:spAutoFit/>
          </a:bodyPr>
          <a:lstStyle/>
          <a:p>
            <a:r>
              <a:rPr lang="fr-FR" sz="6000">
                <a:solidFill>
                  <a:srgbClr val="B63388"/>
                </a:solidFill>
                <a:latin typeface="Rimbo" panose="00000500000000000000" pitchFamily="50" charset="0"/>
              </a:rPr>
              <a:t>1</a:t>
            </a:r>
          </a:p>
        </p:txBody>
      </p:sp>
      <p:sp>
        <p:nvSpPr>
          <p:cNvPr id="7" name="ZoneTexte 6">
            <a:extLst>
              <a:ext uri="{FF2B5EF4-FFF2-40B4-BE49-F238E27FC236}">
                <a16:creationId xmlns:a16="http://schemas.microsoft.com/office/drawing/2014/main" id="{97B70031-2B25-4D9A-B9B6-91E912054EC3}"/>
              </a:ext>
            </a:extLst>
          </p:cNvPr>
          <p:cNvSpPr txBox="1"/>
          <p:nvPr/>
        </p:nvSpPr>
        <p:spPr>
          <a:xfrm>
            <a:off x="1070643" y="3293099"/>
            <a:ext cx="269596" cy="707886"/>
          </a:xfrm>
          <a:prstGeom prst="rect">
            <a:avLst/>
          </a:prstGeom>
          <a:noFill/>
        </p:spPr>
        <p:txBody>
          <a:bodyPr wrap="square" rtlCol="0">
            <a:spAutoFit/>
          </a:bodyPr>
          <a:lstStyle/>
          <a:p>
            <a:r>
              <a:rPr lang="fr-FR" sz="6000">
                <a:solidFill>
                  <a:srgbClr val="811A7B"/>
                </a:solidFill>
                <a:latin typeface="Rimbo" panose="00000500000000000000" pitchFamily="50" charset="0"/>
              </a:rPr>
              <a:t>2</a:t>
            </a:r>
          </a:p>
        </p:txBody>
      </p:sp>
      <p:sp>
        <p:nvSpPr>
          <p:cNvPr id="8" name="ZoneTexte 7">
            <a:extLst>
              <a:ext uri="{FF2B5EF4-FFF2-40B4-BE49-F238E27FC236}">
                <a16:creationId xmlns:a16="http://schemas.microsoft.com/office/drawing/2014/main" id="{258D50FF-A503-49FF-A74D-ACDB699261BE}"/>
              </a:ext>
            </a:extLst>
          </p:cNvPr>
          <p:cNvSpPr txBox="1"/>
          <p:nvPr/>
        </p:nvSpPr>
        <p:spPr>
          <a:xfrm>
            <a:off x="1070643" y="4704859"/>
            <a:ext cx="269596" cy="707886"/>
          </a:xfrm>
          <a:prstGeom prst="rect">
            <a:avLst/>
          </a:prstGeom>
          <a:noFill/>
        </p:spPr>
        <p:txBody>
          <a:bodyPr wrap="square" rtlCol="0">
            <a:spAutoFit/>
          </a:bodyPr>
          <a:lstStyle/>
          <a:p>
            <a:r>
              <a:rPr lang="fr-FR" sz="6000">
                <a:solidFill>
                  <a:srgbClr val="DEBE00"/>
                </a:solidFill>
                <a:latin typeface="Rimbo" panose="00000500000000000000" pitchFamily="50" charset="0"/>
              </a:rPr>
              <a:t>3</a:t>
            </a:r>
          </a:p>
        </p:txBody>
      </p:sp>
      <p:sp>
        <p:nvSpPr>
          <p:cNvPr id="9" name="ZoneTexte 8">
            <a:extLst>
              <a:ext uri="{FF2B5EF4-FFF2-40B4-BE49-F238E27FC236}">
                <a16:creationId xmlns:a16="http://schemas.microsoft.com/office/drawing/2014/main" id="{D97E64CD-BD47-4DAA-8407-B1B7669E0619}"/>
              </a:ext>
            </a:extLst>
          </p:cNvPr>
          <p:cNvSpPr txBox="1"/>
          <p:nvPr/>
        </p:nvSpPr>
        <p:spPr>
          <a:xfrm>
            <a:off x="999164" y="6755614"/>
            <a:ext cx="269596" cy="707886"/>
          </a:xfrm>
          <a:prstGeom prst="rect">
            <a:avLst/>
          </a:prstGeom>
          <a:noFill/>
        </p:spPr>
        <p:txBody>
          <a:bodyPr wrap="square" rtlCol="0">
            <a:spAutoFit/>
          </a:bodyPr>
          <a:lstStyle/>
          <a:p>
            <a:r>
              <a:rPr lang="fr-FR" sz="6000">
                <a:solidFill>
                  <a:srgbClr val="EE8019"/>
                </a:solidFill>
                <a:latin typeface="Rimbo" panose="00000500000000000000" pitchFamily="50" charset="0"/>
              </a:rPr>
              <a:t>4</a:t>
            </a:r>
          </a:p>
        </p:txBody>
      </p:sp>
      <p:sp>
        <p:nvSpPr>
          <p:cNvPr id="10" name="Rectangle 9">
            <a:extLst>
              <a:ext uri="{FF2B5EF4-FFF2-40B4-BE49-F238E27FC236}">
                <a16:creationId xmlns:a16="http://schemas.microsoft.com/office/drawing/2014/main" id="{5A847106-3EE4-462A-8ED6-2EAE0160453B}"/>
              </a:ext>
            </a:extLst>
          </p:cNvPr>
          <p:cNvSpPr/>
          <p:nvPr/>
        </p:nvSpPr>
        <p:spPr bwMode="auto">
          <a:xfrm>
            <a:off x="2054216" y="1832449"/>
            <a:ext cx="2893584" cy="360039"/>
          </a:xfrm>
          <a:prstGeom prst="rect">
            <a:avLst/>
          </a:prstGeom>
          <a:solidFill>
            <a:srgbClr val="B633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rgbClr val="FCFCFC"/>
                </a:solidFill>
                <a:effectLst/>
                <a:latin typeface="Rimbo" panose="00000500000000000000" pitchFamily="50" charset="0"/>
              </a:rPr>
              <a:t>Éléments de contexte</a:t>
            </a:r>
          </a:p>
        </p:txBody>
      </p:sp>
      <p:sp>
        <p:nvSpPr>
          <p:cNvPr id="11" name="ZoneTexte 10">
            <a:extLst>
              <a:ext uri="{FF2B5EF4-FFF2-40B4-BE49-F238E27FC236}">
                <a16:creationId xmlns:a16="http://schemas.microsoft.com/office/drawing/2014/main" id="{E5D0728F-0BCA-4428-BC83-DC0F3B2479EB}"/>
              </a:ext>
            </a:extLst>
          </p:cNvPr>
          <p:cNvSpPr txBox="1"/>
          <p:nvPr/>
        </p:nvSpPr>
        <p:spPr>
          <a:xfrm>
            <a:off x="1982268" y="2348931"/>
            <a:ext cx="3030968" cy="584775"/>
          </a:xfrm>
          <a:prstGeom prst="rect">
            <a:avLst/>
          </a:prstGeom>
          <a:noFill/>
        </p:spPr>
        <p:txBody>
          <a:bodyPr wrap="square" rtlCol="0">
            <a:spAutoFit/>
          </a:bodyPr>
          <a:lstStyle/>
          <a:p>
            <a:pPr marL="342900" indent="-342900">
              <a:buFont typeface="Arial" panose="020B0604020202020204" pitchFamily="34" charset="0"/>
              <a:buChar char="•"/>
            </a:pPr>
            <a:r>
              <a:rPr lang="fr-FR">
                <a:latin typeface="Arial Rounded MT Bold" panose="020F0704030504030204" pitchFamily="34" charset="0"/>
              </a:rPr>
              <a:t>Les enjeux de la petite enfance</a:t>
            </a:r>
          </a:p>
        </p:txBody>
      </p:sp>
      <p:sp>
        <p:nvSpPr>
          <p:cNvPr id="12" name="Rectangle 11">
            <a:extLst>
              <a:ext uri="{FF2B5EF4-FFF2-40B4-BE49-F238E27FC236}">
                <a16:creationId xmlns:a16="http://schemas.microsoft.com/office/drawing/2014/main" id="{96BAC952-272F-4F72-8E25-B7D1F1BD9B65}"/>
              </a:ext>
            </a:extLst>
          </p:cNvPr>
          <p:cNvSpPr/>
          <p:nvPr/>
        </p:nvSpPr>
        <p:spPr bwMode="auto">
          <a:xfrm>
            <a:off x="1628800" y="3099785"/>
            <a:ext cx="4032448" cy="360039"/>
          </a:xfrm>
          <a:prstGeom prst="rect">
            <a:avLst/>
          </a:prstGeom>
          <a:solidFill>
            <a:srgbClr val="811A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err="1">
                <a:ln>
                  <a:noFill/>
                </a:ln>
                <a:solidFill>
                  <a:srgbClr val="FCFCFC"/>
                </a:solidFill>
                <a:effectLst/>
                <a:latin typeface="Rimbo" panose="00000500000000000000" pitchFamily="50" charset="0"/>
              </a:rPr>
              <a:t>Ufobaby</a:t>
            </a:r>
            <a:r>
              <a:rPr kumimoji="0" lang="fr-FR" sz="2400" b="0" i="0" u="none" strike="noStrike" cap="none" normalizeH="0" baseline="-25000">
                <a:ln>
                  <a:noFill/>
                </a:ln>
                <a:solidFill>
                  <a:srgbClr val="FCFCFC"/>
                </a:solidFill>
                <a:effectLst/>
                <a:latin typeface="Rimbo" panose="00000500000000000000" pitchFamily="50" charset="0"/>
              </a:rPr>
              <a:t>, le dispositif éducatif</a:t>
            </a:r>
          </a:p>
        </p:txBody>
      </p:sp>
      <p:sp>
        <p:nvSpPr>
          <p:cNvPr id="13" name="Rectangle 12">
            <a:extLst>
              <a:ext uri="{FF2B5EF4-FFF2-40B4-BE49-F238E27FC236}">
                <a16:creationId xmlns:a16="http://schemas.microsoft.com/office/drawing/2014/main" id="{8D178970-4F5A-4017-A860-C4AEF884C896}"/>
              </a:ext>
            </a:extLst>
          </p:cNvPr>
          <p:cNvSpPr/>
          <p:nvPr/>
        </p:nvSpPr>
        <p:spPr bwMode="auto">
          <a:xfrm>
            <a:off x="3861048" y="3538806"/>
            <a:ext cx="2727920" cy="360038"/>
          </a:xfrm>
          <a:prstGeom prst="rect">
            <a:avLst/>
          </a:prstGeom>
          <a:solidFill>
            <a:srgbClr val="811A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rgbClr val="FCFCFC"/>
                </a:solidFill>
                <a:effectLst/>
                <a:latin typeface="Rimbo" panose="00000500000000000000" pitchFamily="50" charset="0"/>
              </a:rPr>
              <a:t>De la petite enfance</a:t>
            </a:r>
          </a:p>
        </p:txBody>
      </p:sp>
      <p:sp>
        <p:nvSpPr>
          <p:cNvPr id="14" name="Rectangle 13">
            <a:extLst>
              <a:ext uri="{FF2B5EF4-FFF2-40B4-BE49-F238E27FC236}">
                <a16:creationId xmlns:a16="http://schemas.microsoft.com/office/drawing/2014/main" id="{BB28531E-AC81-45A7-BD90-E3863B92D7E5}"/>
              </a:ext>
            </a:extLst>
          </p:cNvPr>
          <p:cNvSpPr/>
          <p:nvPr/>
        </p:nvSpPr>
        <p:spPr bwMode="auto">
          <a:xfrm>
            <a:off x="1787963" y="4888403"/>
            <a:ext cx="4608512" cy="360039"/>
          </a:xfrm>
          <a:prstGeom prst="rect">
            <a:avLst/>
          </a:prstGeom>
          <a:solidFill>
            <a:srgbClr val="DEBE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chemeClr val="bg1"/>
                </a:solidFill>
                <a:effectLst/>
                <a:latin typeface="Rimbo" panose="00000500000000000000" pitchFamily="50" charset="0"/>
              </a:rPr>
              <a:t>La démarche fédérale comité et club</a:t>
            </a:r>
          </a:p>
        </p:txBody>
      </p:sp>
      <p:sp>
        <p:nvSpPr>
          <p:cNvPr id="15" name="Rectangle 14">
            <a:extLst>
              <a:ext uri="{FF2B5EF4-FFF2-40B4-BE49-F238E27FC236}">
                <a16:creationId xmlns:a16="http://schemas.microsoft.com/office/drawing/2014/main" id="{E0D97A82-D916-4646-A2C9-A605B1653885}"/>
              </a:ext>
            </a:extLst>
          </p:cNvPr>
          <p:cNvSpPr/>
          <p:nvPr/>
        </p:nvSpPr>
        <p:spPr bwMode="auto">
          <a:xfrm>
            <a:off x="1646707" y="7109557"/>
            <a:ext cx="4608512" cy="360039"/>
          </a:xfrm>
          <a:prstGeom prst="rect">
            <a:avLst/>
          </a:prstGeom>
          <a:solidFill>
            <a:srgbClr val="EE80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rgbClr val="FCFCFC"/>
                </a:solidFill>
                <a:effectLst/>
                <a:latin typeface="Rimbo" panose="00000500000000000000" pitchFamily="50" charset="0"/>
              </a:rPr>
              <a:t>Soutien au développement</a:t>
            </a:r>
          </a:p>
        </p:txBody>
      </p:sp>
      <p:sp>
        <p:nvSpPr>
          <p:cNvPr id="16" name="ZoneTexte 15">
            <a:extLst>
              <a:ext uri="{FF2B5EF4-FFF2-40B4-BE49-F238E27FC236}">
                <a16:creationId xmlns:a16="http://schemas.microsoft.com/office/drawing/2014/main" id="{A5070EAE-3B02-46FE-BDDB-26C34BEB2454}"/>
              </a:ext>
            </a:extLst>
          </p:cNvPr>
          <p:cNvSpPr txBox="1"/>
          <p:nvPr/>
        </p:nvSpPr>
        <p:spPr>
          <a:xfrm>
            <a:off x="1911530" y="3873862"/>
            <a:ext cx="4946469" cy="830997"/>
          </a:xfrm>
          <a:prstGeom prst="rect">
            <a:avLst/>
          </a:prstGeom>
          <a:noFill/>
        </p:spPr>
        <p:txBody>
          <a:bodyPr wrap="square" rtlCol="0">
            <a:spAutoFit/>
          </a:bodyPr>
          <a:lstStyle/>
          <a:p>
            <a:pPr marL="342900" indent="-342900">
              <a:buFont typeface="Arial" panose="020B0604020202020204" pitchFamily="34" charset="0"/>
              <a:buChar char="•"/>
            </a:pPr>
            <a:r>
              <a:rPr lang="fr-FR">
                <a:latin typeface="Arial Rounded MT Bold" panose="020F0704030504030204" pitchFamily="34" charset="0"/>
              </a:rPr>
              <a:t>Se repérer dans le parcours multisports </a:t>
            </a:r>
          </a:p>
          <a:p>
            <a:pPr marL="342900" indent="-342900">
              <a:buFont typeface="Arial" panose="020B0604020202020204" pitchFamily="34" charset="0"/>
              <a:buChar char="•"/>
            </a:pPr>
            <a:r>
              <a:rPr lang="fr-FR">
                <a:latin typeface="Arial Rounded MT Bold" panose="020F0704030504030204" pitchFamily="34" charset="0"/>
              </a:rPr>
              <a:t>Vous avez dit UFOBABY ?</a:t>
            </a:r>
          </a:p>
          <a:p>
            <a:pPr marL="342900" indent="-342900">
              <a:buFont typeface="Arial" panose="020B0604020202020204" pitchFamily="34" charset="0"/>
              <a:buChar char="•"/>
            </a:pPr>
            <a:r>
              <a:rPr lang="fr-FR">
                <a:latin typeface="Arial Rounded MT Bold" panose="020F0704030504030204" pitchFamily="34" charset="0"/>
              </a:rPr>
              <a:t>Pourquoi faire de l’Éveil à l’Ufolep ? </a:t>
            </a:r>
          </a:p>
        </p:txBody>
      </p:sp>
      <p:sp>
        <p:nvSpPr>
          <p:cNvPr id="17" name="ZoneTexte 16">
            <a:extLst>
              <a:ext uri="{FF2B5EF4-FFF2-40B4-BE49-F238E27FC236}">
                <a16:creationId xmlns:a16="http://schemas.microsoft.com/office/drawing/2014/main" id="{5B42D24C-C1D6-4A9D-B910-3379889B3623}"/>
              </a:ext>
            </a:extLst>
          </p:cNvPr>
          <p:cNvSpPr txBox="1"/>
          <p:nvPr/>
        </p:nvSpPr>
        <p:spPr>
          <a:xfrm>
            <a:off x="1646707" y="5246524"/>
            <a:ext cx="5328592" cy="1569660"/>
          </a:xfrm>
          <a:prstGeom prst="rect">
            <a:avLst/>
          </a:prstGeom>
          <a:noFill/>
        </p:spPr>
        <p:txBody>
          <a:bodyPr wrap="square" rtlCol="0">
            <a:spAutoFit/>
          </a:bodyPr>
          <a:lstStyle/>
          <a:p>
            <a:pPr marL="342900" indent="-342900">
              <a:buFont typeface="Arial" panose="020B0604020202020204" pitchFamily="34" charset="0"/>
              <a:buChar char="•"/>
            </a:pPr>
            <a:r>
              <a:rPr lang="fr-FR">
                <a:latin typeface="Arial Rounded MT Bold" panose="020F0704030504030204" pitchFamily="34" charset="0"/>
              </a:rPr>
              <a:t>La structuration d’une politique sportive de la petite enfance</a:t>
            </a:r>
          </a:p>
          <a:p>
            <a:pPr marL="342900" indent="-342900">
              <a:buFont typeface="Arial" panose="020B0604020202020204" pitchFamily="34" charset="0"/>
              <a:buChar char="•"/>
            </a:pPr>
            <a:r>
              <a:rPr lang="fr-FR">
                <a:latin typeface="Arial Rounded MT Bold" panose="020F0704030504030204" pitchFamily="34" charset="0"/>
              </a:rPr>
              <a:t>Les différents axes de déploiement </a:t>
            </a:r>
          </a:p>
          <a:p>
            <a:pPr marL="342900" indent="-342900">
              <a:buFont typeface="Arial" panose="020B0604020202020204" pitchFamily="34" charset="0"/>
              <a:buChar char="•"/>
            </a:pPr>
            <a:r>
              <a:rPr lang="fr-FR">
                <a:latin typeface="Arial Rounded MT Bold" panose="020F0704030504030204" pitchFamily="34" charset="0"/>
              </a:rPr>
              <a:t>Vos outils fédératifs</a:t>
            </a:r>
          </a:p>
          <a:p>
            <a:pPr marL="342900" indent="-342900">
              <a:buFont typeface="Arial" panose="020B0604020202020204" pitchFamily="34" charset="0"/>
              <a:buChar char="•"/>
            </a:pPr>
            <a:r>
              <a:rPr lang="fr-FR">
                <a:latin typeface="Arial Rounded MT Bold" panose="020F0704030504030204" pitchFamily="34" charset="0"/>
              </a:rPr>
              <a:t>ANS, contractualisation, BSD</a:t>
            </a:r>
          </a:p>
          <a:p>
            <a:pPr marL="342900" indent="-342900">
              <a:buFont typeface="Arial" panose="020B0604020202020204" pitchFamily="34" charset="0"/>
              <a:buChar char="•"/>
            </a:pPr>
            <a:r>
              <a:rPr lang="fr-FR">
                <a:latin typeface="Arial Rounded MT Bold" panose="020F0704030504030204" pitchFamily="34" charset="0"/>
              </a:rPr>
              <a:t>Les indicateurs de suivi</a:t>
            </a:r>
          </a:p>
        </p:txBody>
      </p:sp>
      <p:sp>
        <p:nvSpPr>
          <p:cNvPr id="18" name="ZoneTexte 17">
            <a:extLst>
              <a:ext uri="{FF2B5EF4-FFF2-40B4-BE49-F238E27FC236}">
                <a16:creationId xmlns:a16="http://schemas.microsoft.com/office/drawing/2014/main" id="{5E9812E1-9AD6-4B0A-A253-90B9AF5FCD39}"/>
              </a:ext>
            </a:extLst>
          </p:cNvPr>
          <p:cNvSpPr txBox="1"/>
          <p:nvPr/>
        </p:nvSpPr>
        <p:spPr>
          <a:xfrm>
            <a:off x="1628800" y="7535273"/>
            <a:ext cx="3030968" cy="830997"/>
          </a:xfrm>
          <a:prstGeom prst="rect">
            <a:avLst/>
          </a:prstGeom>
          <a:noFill/>
        </p:spPr>
        <p:txBody>
          <a:bodyPr wrap="square" rtlCol="0">
            <a:spAutoFit/>
          </a:bodyPr>
          <a:lstStyle/>
          <a:p>
            <a:pPr marL="342900" indent="-342900">
              <a:buFont typeface="Arial" panose="020B0604020202020204" pitchFamily="34" charset="0"/>
              <a:buChar char="•"/>
            </a:pPr>
            <a:r>
              <a:rPr lang="fr-FR">
                <a:latin typeface="Arial Rounded MT Bold" panose="020F0704030504030204" pitchFamily="34" charset="0"/>
              </a:rPr>
              <a:t>La formation </a:t>
            </a:r>
          </a:p>
          <a:p>
            <a:pPr marL="342900" indent="-342900">
              <a:buFont typeface="Arial" panose="020B0604020202020204" pitchFamily="34" charset="0"/>
              <a:buChar char="•"/>
            </a:pPr>
            <a:r>
              <a:rPr lang="fr-FR">
                <a:latin typeface="Arial Rounded MT Bold" panose="020F0704030504030204" pitchFamily="34" charset="0"/>
              </a:rPr>
              <a:t>Le kit de communication </a:t>
            </a:r>
          </a:p>
          <a:p>
            <a:pPr marL="342900" indent="-342900">
              <a:buFont typeface="Arial" panose="020B0604020202020204" pitchFamily="34" charset="0"/>
              <a:buChar char="•"/>
            </a:pPr>
            <a:r>
              <a:rPr lang="fr-FR">
                <a:latin typeface="Arial Rounded MT Bold" panose="020F0704030504030204" pitchFamily="34" charset="0"/>
              </a:rPr>
              <a:t>Les ressources </a:t>
            </a:r>
          </a:p>
        </p:txBody>
      </p:sp>
      <p:pic>
        <p:nvPicPr>
          <p:cNvPr id="3" name="Image 2" descr="Une image contenant graphiques vectoriels, jouet&#10;&#10;Description générée automatiquement">
            <a:extLst>
              <a:ext uri="{FF2B5EF4-FFF2-40B4-BE49-F238E27FC236}">
                <a16:creationId xmlns:a16="http://schemas.microsoft.com/office/drawing/2014/main" id="{B92EAE02-1BD2-476A-9F7E-BF03CDE63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0461" y="6133438"/>
            <a:ext cx="1040867" cy="1040867"/>
          </a:xfrm>
          <a:prstGeom prst="rect">
            <a:avLst/>
          </a:prstGeom>
        </p:spPr>
      </p:pic>
    </p:spTree>
    <p:extLst>
      <p:ext uri="{BB962C8B-B14F-4D97-AF65-F5344CB8AC3E}">
        <p14:creationId xmlns:p14="http://schemas.microsoft.com/office/powerpoint/2010/main" val="228507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Connecteur : en angle 70">
            <a:extLst>
              <a:ext uri="{FF2B5EF4-FFF2-40B4-BE49-F238E27FC236}">
                <a16:creationId xmlns:a16="http://schemas.microsoft.com/office/drawing/2014/main" id="{F35CAC9D-C28C-4353-B2FD-6FB59F8C40C3}"/>
              </a:ext>
            </a:extLst>
          </p:cNvPr>
          <p:cNvCxnSpPr>
            <a:cxnSpLocks/>
          </p:cNvCxnSpPr>
          <p:nvPr/>
        </p:nvCxnSpPr>
        <p:spPr>
          <a:xfrm rot="5400000">
            <a:off x="1765347" y="5410281"/>
            <a:ext cx="630736" cy="53171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8" name="Connecteur : en angle 67">
            <a:extLst>
              <a:ext uri="{FF2B5EF4-FFF2-40B4-BE49-F238E27FC236}">
                <a16:creationId xmlns:a16="http://schemas.microsoft.com/office/drawing/2014/main" id="{C7BDECD0-6F60-4CC2-8F33-7F8E3FB3D410}"/>
              </a:ext>
            </a:extLst>
          </p:cNvPr>
          <p:cNvCxnSpPr>
            <a:cxnSpLocks/>
            <a:stCxn id="56" idx="7"/>
          </p:cNvCxnSpPr>
          <p:nvPr/>
        </p:nvCxnSpPr>
        <p:spPr>
          <a:xfrm rot="5400000" flipH="1" flipV="1">
            <a:off x="4285059" y="3605448"/>
            <a:ext cx="161640" cy="1067256"/>
          </a:xfrm>
          <a:prstGeom prst="bentConnector4">
            <a:avLst>
              <a:gd name="adj1" fmla="val 141425"/>
              <a:gd name="adj2" fmla="val 61264"/>
            </a:avLst>
          </a:prstGeom>
          <a:ln>
            <a:tailEnd type="triangle"/>
          </a:ln>
        </p:spPr>
        <p:style>
          <a:lnRef idx="1">
            <a:schemeClr val="dk1"/>
          </a:lnRef>
          <a:fillRef idx="0">
            <a:schemeClr val="dk1"/>
          </a:fillRef>
          <a:effectRef idx="0">
            <a:schemeClr val="dk1"/>
          </a:effectRef>
          <a:fontRef idx="minor">
            <a:schemeClr val="tx1"/>
          </a:fontRef>
        </p:style>
      </p:cxnSp>
      <p:cxnSp>
        <p:nvCxnSpPr>
          <p:cNvPr id="66" name="Connecteur : en angle 65">
            <a:extLst>
              <a:ext uri="{FF2B5EF4-FFF2-40B4-BE49-F238E27FC236}">
                <a16:creationId xmlns:a16="http://schemas.microsoft.com/office/drawing/2014/main" id="{8CF0B167-9F21-4459-ACA7-D6FBDCE7784E}"/>
              </a:ext>
            </a:extLst>
          </p:cNvPr>
          <p:cNvCxnSpPr>
            <a:cxnSpLocks/>
          </p:cNvCxnSpPr>
          <p:nvPr/>
        </p:nvCxnSpPr>
        <p:spPr>
          <a:xfrm rot="10800000">
            <a:off x="1670146" y="4196787"/>
            <a:ext cx="934538" cy="33070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05F03494-2B06-4AC2-A6F5-5AEC14621F4A}"/>
              </a:ext>
            </a:extLst>
          </p:cNvPr>
          <p:cNvSpPr/>
          <p:nvPr/>
        </p:nvSpPr>
        <p:spPr bwMode="auto">
          <a:xfrm>
            <a:off x="692696" y="1193921"/>
            <a:ext cx="6093296" cy="360040"/>
          </a:xfrm>
          <a:prstGeom prst="rect">
            <a:avLst/>
          </a:prstGeom>
          <a:solidFill>
            <a:srgbClr val="DEBE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25000">
                <a:ln>
                  <a:noFill/>
                </a:ln>
                <a:solidFill>
                  <a:srgbClr val="FCFCFC"/>
                </a:solidFill>
                <a:effectLst/>
                <a:latin typeface="Rimbo" panose="00000500000000000000" pitchFamily="50" charset="0"/>
              </a:rPr>
              <a:t>Les indicateurs de suivi</a:t>
            </a:r>
          </a:p>
        </p:txBody>
      </p:sp>
      <p:sp>
        <p:nvSpPr>
          <p:cNvPr id="5" name="ZoneTexte 4">
            <a:extLst>
              <a:ext uri="{FF2B5EF4-FFF2-40B4-BE49-F238E27FC236}">
                <a16:creationId xmlns:a16="http://schemas.microsoft.com/office/drawing/2014/main" id="{1B1F1E6F-465B-4DB4-9B9A-E4276CA1D9D9}"/>
              </a:ext>
            </a:extLst>
          </p:cNvPr>
          <p:cNvSpPr txBox="1"/>
          <p:nvPr/>
        </p:nvSpPr>
        <p:spPr>
          <a:xfrm>
            <a:off x="63219" y="830728"/>
            <a:ext cx="269596" cy="707886"/>
          </a:xfrm>
          <a:prstGeom prst="rect">
            <a:avLst/>
          </a:prstGeom>
          <a:noFill/>
        </p:spPr>
        <p:txBody>
          <a:bodyPr wrap="square" rtlCol="0">
            <a:spAutoFit/>
          </a:bodyPr>
          <a:lstStyle/>
          <a:p>
            <a:r>
              <a:rPr lang="fr-FR" sz="6000">
                <a:solidFill>
                  <a:srgbClr val="DEBE00"/>
                </a:solidFill>
                <a:latin typeface="Rimbo" panose="00000500000000000000" pitchFamily="50" charset="0"/>
              </a:rPr>
              <a:t>3</a:t>
            </a:r>
          </a:p>
        </p:txBody>
      </p:sp>
      <p:sp>
        <p:nvSpPr>
          <p:cNvPr id="6" name="ZoneTexte 5">
            <a:extLst>
              <a:ext uri="{FF2B5EF4-FFF2-40B4-BE49-F238E27FC236}">
                <a16:creationId xmlns:a16="http://schemas.microsoft.com/office/drawing/2014/main" id="{AD86E69D-6EDB-4A62-A2B9-E96CB2CBE506}"/>
              </a:ext>
            </a:extLst>
          </p:cNvPr>
          <p:cNvSpPr txBox="1"/>
          <p:nvPr/>
        </p:nvSpPr>
        <p:spPr>
          <a:xfrm>
            <a:off x="380090" y="1763688"/>
            <a:ext cx="6718508" cy="338554"/>
          </a:xfrm>
          <a:prstGeom prst="rect">
            <a:avLst/>
          </a:prstGeom>
          <a:noFill/>
        </p:spPr>
        <p:txBody>
          <a:bodyPr wrap="square" rtlCol="0">
            <a:spAutoFit/>
          </a:bodyPr>
          <a:lstStyle/>
          <a:p>
            <a:r>
              <a:rPr lang="fr-FR">
                <a:latin typeface="Rimbo" panose="00000500000000000000" pitchFamily="50" charset="0"/>
              </a:rPr>
              <a:t>Vos objectifs quantitatifs</a:t>
            </a:r>
          </a:p>
        </p:txBody>
      </p:sp>
      <p:sp>
        <p:nvSpPr>
          <p:cNvPr id="7" name="Google Shape;291;p18">
            <a:extLst>
              <a:ext uri="{FF2B5EF4-FFF2-40B4-BE49-F238E27FC236}">
                <a16:creationId xmlns:a16="http://schemas.microsoft.com/office/drawing/2014/main" id="{6C84D985-383D-4184-A205-ACF829FF9719}"/>
              </a:ext>
            </a:extLst>
          </p:cNvPr>
          <p:cNvSpPr txBox="1"/>
          <p:nvPr/>
        </p:nvSpPr>
        <p:spPr>
          <a:xfrm>
            <a:off x="724432" y="3343772"/>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FFD71B"/>
                </a:solidFill>
                <a:latin typeface="Fira Sans Extra Condensed"/>
                <a:ea typeface="Fira Sans Extra Condensed"/>
                <a:cs typeface="Fira Sans Extra Condensed"/>
                <a:sym typeface="Fira Sans Extra Condensed"/>
              </a:rPr>
              <a:t>FID</a:t>
            </a:r>
            <a:r>
              <a:rPr lang="fr-FR" sz="1700" kern="0">
                <a:solidFill>
                  <a:srgbClr val="FFD71B"/>
                </a:solidFill>
                <a:latin typeface="Fira Sans Extra Condensed"/>
                <a:ea typeface="Fira Sans Extra Condensed"/>
                <a:cs typeface="Fira Sans Extra Condensed"/>
                <a:sym typeface="Fira Sans Extra Condensed"/>
              </a:rPr>
              <a:t>É</a:t>
            </a:r>
            <a:r>
              <a:rPr lang="en" sz="1700" kern="0">
                <a:solidFill>
                  <a:srgbClr val="FFD71B"/>
                </a:solidFill>
                <a:latin typeface="Fira Sans Extra Condensed"/>
                <a:ea typeface="Fira Sans Extra Condensed"/>
                <a:cs typeface="Fira Sans Extra Condensed"/>
                <a:sym typeface="Fira Sans Extra Condensed"/>
              </a:rPr>
              <a:t>LISATION</a:t>
            </a:r>
            <a:endParaRPr sz="1700" kern="0">
              <a:solidFill>
                <a:srgbClr val="FFD71B"/>
              </a:solidFill>
              <a:latin typeface="Fira Sans Extra Condensed"/>
              <a:ea typeface="Fira Sans Extra Condensed"/>
              <a:cs typeface="Fira Sans Extra Condensed"/>
              <a:sym typeface="Fira Sans Extra Condensed"/>
            </a:endParaRPr>
          </a:p>
        </p:txBody>
      </p:sp>
      <p:sp>
        <p:nvSpPr>
          <p:cNvPr id="8" name="Google Shape;292;p18">
            <a:extLst>
              <a:ext uri="{FF2B5EF4-FFF2-40B4-BE49-F238E27FC236}">
                <a16:creationId xmlns:a16="http://schemas.microsoft.com/office/drawing/2014/main" id="{800C5492-D172-4DC3-A77A-A16D0F83AC52}"/>
              </a:ext>
            </a:extLst>
          </p:cNvPr>
          <p:cNvSpPr txBox="1"/>
          <p:nvPr/>
        </p:nvSpPr>
        <p:spPr>
          <a:xfrm>
            <a:off x="713150" y="3523609"/>
            <a:ext cx="3235939" cy="534900"/>
          </a:xfrm>
          <a:prstGeom prst="rect">
            <a:avLst/>
          </a:prstGeom>
          <a:noFill/>
          <a:ln>
            <a:noFill/>
          </a:ln>
        </p:spPr>
        <p:txBody>
          <a:bodyPr spcFirstLastPara="1" wrap="square" lIns="91425" tIns="91425" rIns="91425" bIns="91425" anchor="ctr" anchorCtr="0">
            <a:noAutofit/>
          </a:bodyPr>
          <a:lstStyle/>
          <a:p>
            <a:pPr>
              <a:buClr>
                <a:srgbClr val="000000"/>
              </a:buClr>
            </a:pPr>
            <a:r>
              <a:rPr lang="fr-FR" sz="1600"/>
              <a:t>Pourcentage de fidélisation </a:t>
            </a:r>
          </a:p>
        </p:txBody>
      </p:sp>
      <p:sp>
        <p:nvSpPr>
          <p:cNvPr id="9" name="Google Shape;293;p18">
            <a:extLst>
              <a:ext uri="{FF2B5EF4-FFF2-40B4-BE49-F238E27FC236}">
                <a16:creationId xmlns:a16="http://schemas.microsoft.com/office/drawing/2014/main" id="{8E164DBC-4193-4A3A-844A-F1D86BFFB9A1}"/>
              </a:ext>
            </a:extLst>
          </p:cNvPr>
          <p:cNvSpPr txBox="1"/>
          <p:nvPr/>
        </p:nvSpPr>
        <p:spPr>
          <a:xfrm>
            <a:off x="713150" y="2193235"/>
            <a:ext cx="280128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FFD71B"/>
                </a:solidFill>
                <a:latin typeface="Fira Sans Extra Condensed"/>
                <a:ea typeface="Fira Sans Extra Condensed"/>
                <a:cs typeface="Fira Sans Extra Condensed"/>
                <a:sym typeface="Fira Sans Extra Condensed"/>
              </a:rPr>
              <a:t>ADH</a:t>
            </a:r>
            <a:r>
              <a:rPr lang="fr-FR" sz="1700" kern="0">
                <a:solidFill>
                  <a:srgbClr val="FFD71B"/>
                </a:solidFill>
                <a:latin typeface="Fira Sans Extra Condensed"/>
                <a:ea typeface="Fira Sans Extra Condensed"/>
                <a:cs typeface="Fira Sans Extra Condensed"/>
                <a:sym typeface="Fira Sans Extra Condensed"/>
              </a:rPr>
              <a:t>É</a:t>
            </a:r>
            <a:r>
              <a:rPr lang="en" sz="1700" kern="0">
                <a:solidFill>
                  <a:srgbClr val="FFD71B"/>
                </a:solidFill>
                <a:latin typeface="Fira Sans Extra Condensed"/>
                <a:ea typeface="Fira Sans Extra Condensed"/>
                <a:cs typeface="Fira Sans Extra Condensed"/>
                <a:sym typeface="Fira Sans Extra Condensed"/>
              </a:rPr>
              <a:t>RENT.E.S / BÉNÉFICIAIRES</a:t>
            </a:r>
            <a:endParaRPr sz="1700" kern="0">
              <a:solidFill>
                <a:srgbClr val="FFD71B"/>
              </a:solidFill>
              <a:latin typeface="Fira Sans Extra Condensed"/>
              <a:ea typeface="Fira Sans Extra Condensed"/>
              <a:cs typeface="Fira Sans Extra Condensed"/>
              <a:sym typeface="Fira Sans Extra Condensed"/>
            </a:endParaRPr>
          </a:p>
        </p:txBody>
      </p:sp>
      <p:sp>
        <p:nvSpPr>
          <p:cNvPr id="10" name="Google Shape;294;p18">
            <a:extLst>
              <a:ext uri="{FF2B5EF4-FFF2-40B4-BE49-F238E27FC236}">
                <a16:creationId xmlns:a16="http://schemas.microsoft.com/office/drawing/2014/main" id="{3D542F20-9DC2-4457-B71C-01C92DD45314}"/>
              </a:ext>
            </a:extLst>
          </p:cNvPr>
          <p:cNvSpPr txBox="1"/>
          <p:nvPr/>
        </p:nvSpPr>
        <p:spPr>
          <a:xfrm>
            <a:off x="713150" y="2496597"/>
            <a:ext cx="3543148" cy="534900"/>
          </a:xfrm>
          <a:prstGeom prst="rect">
            <a:avLst/>
          </a:prstGeom>
          <a:noFill/>
          <a:ln>
            <a:noFill/>
          </a:ln>
        </p:spPr>
        <p:txBody>
          <a:bodyPr spcFirstLastPara="1" wrap="square" lIns="91425" tIns="91425" rIns="91425" bIns="91425" anchor="ctr" anchorCtr="0">
            <a:noAutofit/>
          </a:bodyPr>
          <a:lstStyle/>
          <a:p>
            <a:r>
              <a:rPr lang="fr-FR" sz="1600"/>
              <a:t>Nombre d’enfants/parents touchés (différencier licence, TIPO et </a:t>
            </a:r>
            <a:r>
              <a:rPr lang="fr-FR" sz="1600" err="1"/>
              <a:t>Ufopass</a:t>
            </a:r>
            <a:r>
              <a:rPr lang="fr-FR" sz="1600"/>
              <a:t>)</a:t>
            </a:r>
          </a:p>
        </p:txBody>
      </p:sp>
      <p:sp>
        <p:nvSpPr>
          <p:cNvPr id="11" name="Google Shape;295;p18">
            <a:extLst>
              <a:ext uri="{FF2B5EF4-FFF2-40B4-BE49-F238E27FC236}">
                <a16:creationId xmlns:a16="http://schemas.microsoft.com/office/drawing/2014/main" id="{30B0D908-31AD-4CC3-B4E5-B6AFFEE17CB7}"/>
              </a:ext>
            </a:extLst>
          </p:cNvPr>
          <p:cNvSpPr txBox="1"/>
          <p:nvPr/>
        </p:nvSpPr>
        <p:spPr>
          <a:xfrm>
            <a:off x="724431" y="2858422"/>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FFD71B"/>
                </a:solidFill>
                <a:latin typeface="Fira Sans Extra Condensed"/>
                <a:ea typeface="Fira Sans Extra Condensed"/>
                <a:cs typeface="Fira Sans Extra Condensed"/>
                <a:sym typeface="Fira Sans Extra Condensed"/>
              </a:rPr>
              <a:t>B</a:t>
            </a:r>
            <a:r>
              <a:rPr lang="fr-FR" sz="1700" kern="0">
                <a:solidFill>
                  <a:srgbClr val="FFD71B"/>
                </a:solidFill>
                <a:latin typeface="Fira Sans Extra Condensed"/>
                <a:ea typeface="Fira Sans Extra Condensed"/>
                <a:cs typeface="Fira Sans Extra Condensed"/>
                <a:sym typeface="Fira Sans Extra Condensed"/>
              </a:rPr>
              <a:t>É</a:t>
            </a:r>
            <a:r>
              <a:rPr lang="en" sz="1700" kern="0">
                <a:solidFill>
                  <a:srgbClr val="FFD71B"/>
                </a:solidFill>
                <a:latin typeface="Fira Sans Extra Condensed"/>
                <a:ea typeface="Fira Sans Extra Condensed"/>
                <a:cs typeface="Fira Sans Extra Condensed"/>
                <a:sym typeface="Fira Sans Extra Condensed"/>
              </a:rPr>
              <a:t>N</a:t>
            </a:r>
            <a:r>
              <a:rPr lang="fr-FR" sz="1700" kern="0">
                <a:solidFill>
                  <a:srgbClr val="FFD71B"/>
                </a:solidFill>
                <a:latin typeface="Fira Sans Extra Condensed"/>
                <a:ea typeface="Fira Sans Extra Condensed"/>
                <a:cs typeface="Fira Sans Extra Condensed"/>
                <a:sym typeface="Fira Sans Extra Condensed"/>
              </a:rPr>
              <a:t>É</a:t>
            </a:r>
            <a:r>
              <a:rPr lang="en" sz="1700" kern="0">
                <a:solidFill>
                  <a:srgbClr val="FFD71B"/>
                </a:solidFill>
                <a:latin typeface="Fira Sans Extra Condensed"/>
                <a:ea typeface="Fira Sans Extra Condensed"/>
                <a:cs typeface="Fira Sans Extra Condensed"/>
                <a:sym typeface="Fira Sans Extra Condensed"/>
              </a:rPr>
              <a:t>VOLAT</a:t>
            </a:r>
            <a:endParaRPr sz="1700" kern="0">
              <a:solidFill>
                <a:srgbClr val="FFD71B"/>
              </a:solidFill>
              <a:latin typeface="Fira Sans Extra Condensed"/>
              <a:ea typeface="Fira Sans Extra Condensed"/>
              <a:cs typeface="Fira Sans Extra Condensed"/>
              <a:sym typeface="Fira Sans Extra Condensed"/>
            </a:endParaRPr>
          </a:p>
        </p:txBody>
      </p:sp>
      <p:sp>
        <p:nvSpPr>
          <p:cNvPr id="12" name="Google Shape;296;p18">
            <a:extLst>
              <a:ext uri="{FF2B5EF4-FFF2-40B4-BE49-F238E27FC236}">
                <a16:creationId xmlns:a16="http://schemas.microsoft.com/office/drawing/2014/main" id="{017DECA5-D476-46C3-A76B-4D24F2AD585C}"/>
              </a:ext>
            </a:extLst>
          </p:cNvPr>
          <p:cNvSpPr txBox="1"/>
          <p:nvPr/>
        </p:nvSpPr>
        <p:spPr>
          <a:xfrm>
            <a:off x="713150" y="3012021"/>
            <a:ext cx="3260506" cy="534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Nombre de bénévoles touchés </a:t>
            </a:r>
          </a:p>
        </p:txBody>
      </p:sp>
      <p:sp>
        <p:nvSpPr>
          <p:cNvPr id="13" name="Google Shape;303;p18">
            <a:extLst>
              <a:ext uri="{FF2B5EF4-FFF2-40B4-BE49-F238E27FC236}">
                <a16:creationId xmlns:a16="http://schemas.microsoft.com/office/drawing/2014/main" id="{06C837E7-BED0-4056-91D5-B1D13083B759}"/>
              </a:ext>
            </a:extLst>
          </p:cNvPr>
          <p:cNvSpPr/>
          <p:nvPr/>
        </p:nvSpPr>
        <p:spPr>
          <a:xfrm>
            <a:off x="268768" y="2441395"/>
            <a:ext cx="408300" cy="408300"/>
          </a:xfrm>
          <a:prstGeom prst="ellipse">
            <a:avLst/>
          </a:prstGeom>
          <a:solidFill>
            <a:srgbClr val="FFD71B"/>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4" name="Google Shape;304;p18">
            <a:extLst>
              <a:ext uri="{FF2B5EF4-FFF2-40B4-BE49-F238E27FC236}">
                <a16:creationId xmlns:a16="http://schemas.microsoft.com/office/drawing/2014/main" id="{3F036807-B0FA-4B0F-9F1B-C803685B3850}"/>
              </a:ext>
            </a:extLst>
          </p:cNvPr>
          <p:cNvSpPr/>
          <p:nvPr/>
        </p:nvSpPr>
        <p:spPr>
          <a:xfrm>
            <a:off x="268768" y="2975421"/>
            <a:ext cx="408300" cy="408300"/>
          </a:xfrm>
          <a:prstGeom prst="ellipse">
            <a:avLst/>
          </a:prstGeom>
          <a:solidFill>
            <a:srgbClr val="FFD71B"/>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5" name="Google Shape;305;p18">
            <a:extLst>
              <a:ext uri="{FF2B5EF4-FFF2-40B4-BE49-F238E27FC236}">
                <a16:creationId xmlns:a16="http://schemas.microsoft.com/office/drawing/2014/main" id="{DE94FD51-DD60-42D2-A086-10FE0A114D7E}"/>
              </a:ext>
            </a:extLst>
          </p:cNvPr>
          <p:cNvSpPr/>
          <p:nvPr/>
        </p:nvSpPr>
        <p:spPr>
          <a:xfrm>
            <a:off x="268768" y="3525552"/>
            <a:ext cx="408300" cy="408300"/>
          </a:xfrm>
          <a:prstGeom prst="ellipse">
            <a:avLst/>
          </a:prstGeom>
          <a:solidFill>
            <a:srgbClr val="FFD71B"/>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6" name="Google Shape;297;p18">
            <a:extLst>
              <a:ext uri="{FF2B5EF4-FFF2-40B4-BE49-F238E27FC236}">
                <a16:creationId xmlns:a16="http://schemas.microsoft.com/office/drawing/2014/main" id="{B62503FD-CB45-48A3-812C-DC15D63519C9}"/>
              </a:ext>
            </a:extLst>
          </p:cNvPr>
          <p:cNvSpPr txBox="1"/>
          <p:nvPr/>
        </p:nvSpPr>
        <p:spPr>
          <a:xfrm>
            <a:off x="2611504" y="4547244"/>
            <a:ext cx="3686082" cy="5349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a:t>Nombre de séances délivrées </a:t>
            </a:r>
          </a:p>
        </p:txBody>
      </p:sp>
      <p:sp>
        <p:nvSpPr>
          <p:cNvPr id="17" name="Google Shape;298;p18">
            <a:extLst>
              <a:ext uri="{FF2B5EF4-FFF2-40B4-BE49-F238E27FC236}">
                <a16:creationId xmlns:a16="http://schemas.microsoft.com/office/drawing/2014/main" id="{41A46583-F5BF-405E-9C39-85D703C4F634}"/>
              </a:ext>
            </a:extLst>
          </p:cNvPr>
          <p:cNvSpPr txBox="1"/>
          <p:nvPr/>
        </p:nvSpPr>
        <p:spPr>
          <a:xfrm>
            <a:off x="4297970" y="4377109"/>
            <a:ext cx="2040300" cy="4296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700" kern="0">
                <a:solidFill>
                  <a:srgbClr val="E50C3A"/>
                </a:solidFill>
                <a:latin typeface="Fira Sans Extra Condensed"/>
                <a:ea typeface="Fira Sans Extra Condensed"/>
                <a:cs typeface="Fira Sans Extra Condensed"/>
                <a:sym typeface="Fira Sans Extra Condensed"/>
              </a:rPr>
              <a:t>S</a:t>
            </a:r>
            <a:r>
              <a:rPr lang="fr-FR" sz="1700" kern="0">
                <a:solidFill>
                  <a:srgbClr val="E50C3A"/>
                </a:solidFill>
                <a:latin typeface="Fira Sans Extra Condensed"/>
                <a:ea typeface="Fira Sans Extra Condensed"/>
                <a:cs typeface="Fira Sans Extra Condensed"/>
                <a:sym typeface="Fira Sans Extra Condensed"/>
              </a:rPr>
              <a:t>É</a:t>
            </a:r>
            <a:r>
              <a:rPr lang="en" sz="1700" kern="0">
                <a:solidFill>
                  <a:srgbClr val="E50C3A"/>
                </a:solidFill>
                <a:latin typeface="Fira Sans Extra Condensed"/>
                <a:ea typeface="Fira Sans Extra Condensed"/>
                <a:cs typeface="Fira Sans Extra Condensed"/>
                <a:sym typeface="Fira Sans Extra Condensed"/>
              </a:rPr>
              <a:t>ANCES</a:t>
            </a:r>
            <a:endParaRPr sz="1700" kern="0">
              <a:solidFill>
                <a:srgbClr val="E50C3A"/>
              </a:solidFill>
              <a:latin typeface="Fira Sans Extra Condensed"/>
              <a:ea typeface="Fira Sans Extra Condensed"/>
              <a:cs typeface="Fira Sans Extra Condensed"/>
              <a:sym typeface="Fira Sans Extra Condensed"/>
            </a:endParaRPr>
          </a:p>
        </p:txBody>
      </p:sp>
      <p:sp>
        <p:nvSpPr>
          <p:cNvPr id="18" name="Google Shape;299;p18">
            <a:extLst>
              <a:ext uri="{FF2B5EF4-FFF2-40B4-BE49-F238E27FC236}">
                <a16:creationId xmlns:a16="http://schemas.microsoft.com/office/drawing/2014/main" id="{5DF757B5-B3EC-4510-A8F8-A6A09EF23A1B}"/>
              </a:ext>
            </a:extLst>
          </p:cNvPr>
          <p:cNvSpPr txBox="1"/>
          <p:nvPr/>
        </p:nvSpPr>
        <p:spPr>
          <a:xfrm>
            <a:off x="4297970" y="4877635"/>
            <a:ext cx="2040300" cy="4296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700" kern="0">
                <a:solidFill>
                  <a:srgbClr val="E50C3A"/>
                </a:solidFill>
                <a:latin typeface="Fira Sans Extra Condensed"/>
                <a:ea typeface="Fira Sans Extra Condensed"/>
                <a:cs typeface="Fira Sans Extra Condensed"/>
                <a:sym typeface="Fira Sans Extra Condensed"/>
              </a:rPr>
              <a:t>STRUCTURES</a:t>
            </a:r>
            <a:endParaRPr sz="1700" kern="0">
              <a:solidFill>
                <a:srgbClr val="E50C3A"/>
              </a:solidFill>
              <a:latin typeface="Fira Sans Extra Condensed"/>
              <a:ea typeface="Fira Sans Extra Condensed"/>
              <a:cs typeface="Fira Sans Extra Condensed"/>
              <a:sym typeface="Fira Sans Extra Condensed"/>
            </a:endParaRPr>
          </a:p>
        </p:txBody>
      </p:sp>
      <p:sp>
        <p:nvSpPr>
          <p:cNvPr id="19" name="Google Shape;300;p18">
            <a:extLst>
              <a:ext uri="{FF2B5EF4-FFF2-40B4-BE49-F238E27FC236}">
                <a16:creationId xmlns:a16="http://schemas.microsoft.com/office/drawing/2014/main" id="{78FA5659-9651-492F-8D66-032196DA3992}"/>
              </a:ext>
            </a:extLst>
          </p:cNvPr>
          <p:cNvSpPr txBox="1"/>
          <p:nvPr/>
        </p:nvSpPr>
        <p:spPr>
          <a:xfrm>
            <a:off x="2597349" y="5220699"/>
            <a:ext cx="3700237" cy="489241"/>
          </a:xfrm>
          <a:prstGeom prst="rect">
            <a:avLst/>
          </a:prstGeom>
          <a:noFill/>
          <a:ln>
            <a:noFill/>
          </a:ln>
        </p:spPr>
        <p:txBody>
          <a:bodyPr spcFirstLastPara="1" wrap="square" lIns="91425" tIns="91425" rIns="91425" bIns="91425" anchor="ctr" anchorCtr="0">
            <a:noAutofit/>
          </a:bodyPr>
          <a:lstStyle/>
          <a:p>
            <a:pPr algn="r">
              <a:buClr>
                <a:srgbClr val="000000"/>
              </a:buClr>
            </a:pPr>
            <a:r>
              <a:rPr lang="fr-FR" sz="1600"/>
              <a:t>Nombre de structures affiliées</a:t>
            </a:r>
          </a:p>
          <a:p>
            <a:pPr algn="r">
              <a:buClr>
                <a:srgbClr val="000000"/>
              </a:buClr>
            </a:pPr>
            <a:r>
              <a:rPr lang="fr-FR" sz="1600"/>
              <a:t>Nombre de structures contactées </a:t>
            </a:r>
          </a:p>
          <a:p>
            <a:pPr algn="r">
              <a:buClr>
                <a:srgbClr val="000000"/>
              </a:buClr>
            </a:pPr>
            <a:r>
              <a:rPr lang="fr-FR" sz="1600"/>
              <a:t> </a:t>
            </a:r>
          </a:p>
        </p:txBody>
      </p:sp>
      <p:sp>
        <p:nvSpPr>
          <p:cNvPr id="20" name="Google Shape;301;p18">
            <a:extLst>
              <a:ext uri="{FF2B5EF4-FFF2-40B4-BE49-F238E27FC236}">
                <a16:creationId xmlns:a16="http://schemas.microsoft.com/office/drawing/2014/main" id="{C6B73138-7B29-49C4-8B70-392BFBB6DA3F}"/>
              </a:ext>
            </a:extLst>
          </p:cNvPr>
          <p:cNvSpPr txBox="1"/>
          <p:nvPr/>
        </p:nvSpPr>
        <p:spPr>
          <a:xfrm>
            <a:off x="4297970" y="5527630"/>
            <a:ext cx="2040300" cy="4296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700" kern="0">
                <a:solidFill>
                  <a:srgbClr val="E50C3A"/>
                </a:solidFill>
                <a:latin typeface="Fira Sans Extra Condensed"/>
                <a:ea typeface="Fira Sans Extra Condensed"/>
                <a:cs typeface="Fira Sans Extra Condensed"/>
                <a:sym typeface="Fira Sans Extra Condensed"/>
              </a:rPr>
              <a:t>PARTENARIATS</a:t>
            </a:r>
            <a:endParaRPr sz="1700" kern="0">
              <a:solidFill>
                <a:srgbClr val="E50C3A"/>
              </a:solidFill>
              <a:latin typeface="Fira Sans Extra Condensed"/>
              <a:ea typeface="Fira Sans Extra Condensed"/>
              <a:cs typeface="Fira Sans Extra Condensed"/>
              <a:sym typeface="Fira Sans Extra Condensed"/>
            </a:endParaRPr>
          </a:p>
        </p:txBody>
      </p:sp>
      <p:sp>
        <p:nvSpPr>
          <p:cNvPr id="21" name="Google Shape;302;p18">
            <a:extLst>
              <a:ext uri="{FF2B5EF4-FFF2-40B4-BE49-F238E27FC236}">
                <a16:creationId xmlns:a16="http://schemas.microsoft.com/office/drawing/2014/main" id="{DE4946D7-8ABC-4C34-86BD-DC1452346D0F}"/>
              </a:ext>
            </a:extLst>
          </p:cNvPr>
          <p:cNvSpPr txBox="1"/>
          <p:nvPr/>
        </p:nvSpPr>
        <p:spPr>
          <a:xfrm>
            <a:off x="3474710" y="5807171"/>
            <a:ext cx="2822876" cy="534900"/>
          </a:xfrm>
          <a:prstGeom prst="rect">
            <a:avLst/>
          </a:prstGeom>
          <a:noFill/>
          <a:ln>
            <a:noFill/>
          </a:ln>
        </p:spPr>
        <p:txBody>
          <a:bodyPr spcFirstLastPara="1" wrap="square" lIns="91425" tIns="91425" rIns="91425" bIns="91425" anchor="ctr" anchorCtr="0">
            <a:noAutofit/>
          </a:bodyPr>
          <a:lstStyle/>
          <a:p>
            <a:pPr algn="r">
              <a:buClr>
                <a:srgbClr val="000000"/>
              </a:buClr>
            </a:pPr>
            <a:r>
              <a:rPr lang="fr-FR" sz="1600"/>
              <a:t>Liste des partenariats/collaborations ponctuelles </a:t>
            </a:r>
          </a:p>
          <a:p>
            <a:pPr algn="r">
              <a:buClr>
                <a:srgbClr val="000000"/>
              </a:buClr>
              <a:buFont typeface="Arial"/>
              <a:buNone/>
            </a:pPr>
            <a:endParaRPr sz="1600" kern="0">
              <a:solidFill>
                <a:srgbClr val="000000"/>
              </a:solidFill>
              <a:latin typeface="Roboto"/>
              <a:ea typeface="Roboto"/>
              <a:cs typeface="Roboto"/>
              <a:sym typeface="Roboto"/>
            </a:endParaRPr>
          </a:p>
        </p:txBody>
      </p:sp>
      <p:sp>
        <p:nvSpPr>
          <p:cNvPr id="22" name="Google Shape;306;p18">
            <a:extLst>
              <a:ext uri="{FF2B5EF4-FFF2-40B4-BE49-F238E27FC236}">
                <a16:creationId xmlns:a16="http://schemas.microsoft.com/office/drawing/2014/main" id="{4433CC06-7341-4AB0-9D1F-74ADE8E77322}"/>
              </a:ext>
            </a:extLst>
          </p:cNvPr>
          <p:cNvSpPr/>
          <p:nvPr/>
        </p:nvSpPr>
        <p:spPr>
          <a:xfrm>
            <a:off x="6387564" y="4457491"/>
            <a:ext cx="408300" cy="408300"/>
          </a:xfrm>
          <a:prstGeom prst="ellipse">
            <a:avLst/>
          </a:prstGeom>
          <a:solidFill>
            <a:srgbClr val="E50C3A"/>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3" name="Google Shape;307;p18">
            <a:extLst>
              <a:ext uri="{FF2B5EF4-FFF2-40B4-BE49-F238E27FC236}">
                <a16:creationId xmlns:a16="http://schemas.microsoft.com/office/drawing/2014/main" id="{6E094E36-E9C2-4FEB-870C-466116DC3AEE}"/>
              </a:ext>
            </a:extLst>
          </p:cNvPr>
          <p:cNvSpPr/>
          <p:nvPr/>
        </p:nvSpPr>
        <p:spPr>
          <a:xfrm>
            <a:off x="6387564" y="5037658"/>
            <a:ext cx="408300" cy="408300"/>
          </a:xfrm>
          <a:prstGeom prst="ellipse">
            <a:avLst/>
          </a:prstGeom>
          <a:solidFill>
            <a:srgbClr val="E50C3A"/>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4" name="Google Shape;308;p18">
            <a:extLst>
              <a:ext uri="{FF2B5EF4-FFF2-40B4-BE49-F238E27FC236}">
                <a16:creationId xmlns:a16="http://schemas.microsoft.com/office/drawing/2014/main" id="{54E7FD1E-7DA7-43BC-86E5-B2EC425ADD84}"/>
              </a:ext>
            </a:extLst>
          </p:cNvPr>
          <p:cNvSpPr/>
          <p:nvPr/>
        </p:nvSpPr>
        <p:spPr>
          <a:xfrm>
            <a:off x="6387564" y="5789545"/>
            <a:ext cx="408300" cy="408300"/>
          </a:xfrm>
          <a:prstGeom prst="ellipse">
            <a:avLst/>
          </a:prstGeom>
          <a:solidFill>
            <a:srgbClr val="E50C3A"/>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5" name="Google Shape;297;p18">
            <a:extLst>
              <a:ext uri="{FF2B5EF4-FFF2-40B4-BE49-F238E27FC236}">
                <a16:creationId xmlns:a16="http://schemas.microsoft.com/office/drawing/2014/main" id="{31F06A84-E9D3-414B-B716-4A7726AB786C}"/>
              </a:ext>
            </a:extLst>
          </p:cNvPr>
          <p:cNvSpPr txBox="1"/>
          <p:nvPr/>
        </p:nvSpPr>
        <p:spPr>
          <a:xfrm>
            <a:off x="646069" y="6979731"/>
            <a:ext cx="4114800" cy="260161"/>
          </a:xfrm>
          <a:prstGeom prst="rect">
            <a:avLst/>
          </a:prstGeom>
          <a:noFill/>
          <a:ln>
            <a:noFill/>
          </a:ln>
        </p:spPr>
        <p:txBody>
          <a:bodyPr spcFirstLastPara="1" wrap="square" lIns="91425" tIns="91425" rIns="91425" bIns="91425" anchor="ctr" anchorCtr="0">
            <a:noAutofit/>
          </a:bodyPr>
          <a:lstStyle/>
          <a:p>
            <a:pPr>
              <a:buClr>
                <a:srgbClr val="000000"/>
              </a:buClr>
            </a:pPr>
            <a:r>
              <a:rPr lang="fr-FR" sz="1600"/>
              <a:t>Nombre de salarié.e.s/bénévoles </a:t>
            </a:r>
            <a:r>
              <a:rPr lang="fr-FR" sz="1600" err="1"/>
              <a:t>mobilisé.e.s</a:t>
            </a:r>
            <a:endParaRPr lang="fr-FR" sz="1600"/>
          </a:p>
          <a:p>
            <a:pPr>
              <a:buClr>
                <a:srgbClr val="000000"/>
              </a:buClr>
              <a:buFont typeface="Arial"/>
              <a:buNone/>
            </a:pPr>
            <a:endParaRPr sz="1600" kern="0">
              <a:solidFill>
                <a:srgbClr val="000000"/>
              </a:solidFill>
              <a:latin typeface="Roboto"/>
              <a:ea typeface="Roboto"/>
              <a:cs typeface="Roboto"/>
              <a:sym typeface="Roboto"/>
            </a:endParaRPr>
          </a:p>
        </p:txBody>
      </p:sp>
      <p:sp>
        <p:nvSpPr>
          <p:cNvPr id="26" name="Google Shape;298;p18">
            <a:extLst>
              <a:ext uri="{FF2B5EF4-FFF2-40B4-BE49-F238E27FC236}">
                <a16:creationId xmlns:a16="http://schemas.microsoft.com/office/drawing/2014/main" id="{4F37773D-CD7E-4071-AD60-B7FC5F7374DB}"/>
              </a:ext>
            </a:extLst>
          </p:cNvPr>
          <p:cNvSpPr txBox="1"/>
          <p:nvPr/>
        </p:nvSpPr>
        <p:spPr>
          <a:xfrm>
            <a:off x="651315" y="6618188"/>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fr-FR" sz="1700" kern="0">
                <a:solidFill>
                  <a:srgbClr val="2CC3B4"/>
                </a:solidFill>
                <a:latin typeface="Fira Sans Extra Condensed"/>
                <a:ea typeface="Fira Sans Extra Condensed"/>
                <a:cs typeface="Fira Sans Extra Condensed"/>
                <a:sym typeface="Fira Sans Extra Condensed"/>
              </a:rPr>
              <a:t>RESSOURCES HUMAINES</a:t>
            </a:r>
            <a:endParaRPr sz="1700" kern="0">
              <a:solidFill>
                <a:srgbClr val="2CC3B4"/>
              </a:solidFill>
              <a:latin typeface="Fira Sans Extra Condensed"/>
              <a:ea typeface="Fira Sans Extra Condensed"/>
              <a:cs typeface="Fira Sans Extra Condensed"/>
              <a:sym typeface="Fira Sans Extra Condensed"/>
            </a:endParaRPr>
          </a:p>
        </p:txBody>
      </p:sp>
      <p:sp>
        <p:nvSpPr>
          <p:cNvPr id="27" name="Google Shape;299;p18">
            <a:extLst>
              <a:ext uri="{FF2B5EF4-FFF2-40B4-BE49-F238E27FC236}">
                <a16:creationId xmlns:a16="http://schemas.microsoft.com/office/drawing/2014/main" id="{4C8DCD2C-F36A-43C4-ACC6-6861357E9E9F}"/>
              </a:ext>
            </a:extLst>
          </p:cNvPr>
          <p:cNvSpPr txBox="1"/>
          <p:nvPr/>
        </p:nvSpPr>
        <p:spPr>
          <a:xfrm>
            <a:off x="651315" y="7189049"/>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2CC3B4"/>
                </a:solidFill>
                <a:latin typeface="Fira Sans Extra Condensed"/>
                <a:ea typeface="Fira Sans Extra Condensed"/>
                <a:cs typeface="Fira Sans Extra Condensed"/>
                <a:sym typeface="Fira Sans Extra Condensed"/>
              </a:rPr>
              <a:t>FORMATION</a:t>
            </a:r>
            <a:endParaRPr sz="1700" kern="0">
              <a:solidFill>
                <a:srgbClr val="2CC3B4"/>
              </a:solidFill>
              <a:latin typeface="Fira Sans Extra Condensed"/>
              <a:ea typeface="Fira Sans Extra Condensed"/>
              <a:cs typeface="Fira Sans Extra Condensed"/>
              <a:sym typeface="Fira Sans Extra Condensed"/>
            </a:endParaRPr>
          </a:p>
        </p:txBody>
      </p:sp>
      <p:sp>
        <p:nvSpPr>
          <p:cNvPr id="28" name="Google Shape;300;p18">
            <a:extLst>
              <a:ext uri="{FF2B5EF4-FFF2-40B4-BE49-F238E27FC236}">
                <a16:creationId xmlns:a16="http://schemas.microsoft.com/office/drawing/2014/main" id="{3469E90A-DC0C-4CDE-866C-E645EDBA1A0F}"/>
              </a:ext>
            </a:extLst>
          </p:cNvPr>
          <p:cNvSpPr txBox="1"/>
          <p:nvPr/>
        </p:nvSpPr>
        <p:spPr>
          <a:xfrm>
            <a:off x="646069" y="7292182"/>
            <a:ext cx="5872387"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fr-FR" sz="1600" kern="0">
                <a:solidFill>
                  <a:srgbClr val="000000"/>
                </a:solidFill>
                <a:latin typeface="Roboto"/>
                <a:ea typeface="Roboto"/>
                <a:cs typeface="Roboto"/>
                <a:sym typeface="Roboto"/>
              </a:rPr>
              <a:t>Nombre de salarié.e.s/bénévoles </a:t>
            </a:r>
            <a:r>
              <a:rPr lang="fr-FR" sz="1600" kern="0" err="1">
                <a:solidFill>
                  <a:srgbClr val="000000"/>
                </a:solidFill>
                <a:latin typeface="Roboto"/>
                <a:ea typeface="Roboto"/>
                <a:cs typeface="Roboto"/>
                <a:sym typeface="Roboto"/>
              </a:rPr>
              <a:t>formé.e.s</a:t>
            </a:r>
            <a:r>
              <a:rPr lang="fr-FR" sz="1600" kern="0">
                <a:solidFill>
                  <a:srgbClr val="000000"/>
                </a:solidFill>
                <a:latin typeface="Roboto"/>
                <a:ea typeface="Roboto"/>
                <a:cs typeface="Roboto"/>
                <a:sym typeface="Roboto"/>
              </a:rPr>
              <a:t>/</a:t>
            </a:r>
            <a:r>
              <a:rPr lang="fr-FR" sz="1600" kern="0" err="1">
                <a:solidFill>
                  <a:srgbClr val="000000"/>
                </a:solidFill>
                <a:latin typeface="Roboto"/>
                <a:ea typeface="Roboto"/>
                <a:cs typeface="Roboto"/>
                <a:sym typeface="Roboto"/>
              </a:rPr>
              <a:t>sensibilisé.e.s</a:t>
            </a:r>
            <a:endParaRPr lang="fr-FR" sz="1600" kern="0">
              <a:solidFill>
                <a:srgbClr val="000000"/>
              </a:solidFill>
              <a:latin typeface="Roboto"/>
              <a:ea typeface="Roboto"/>
              <a:cs typeface="Roboto"/>
              <a:sym typeface="Roboto"/>
            </a:endParaRPr>
          </a:p>
        </p:txBody>
      </p:sp>
      <p:sp>
        <p:nvSpPr>
          <p:cNvPr id="29" name="Google Shape;301;p18">
            <a:extLst>
              <a:ext uri="{FF2B5EF4-FFF2-40B4-BE49-F238E27FC236}">
                <a16:creationId xmlns:a16="http://schemas.microsoft.com/office/drawing/2014/main" id="{2829BFEB-E340-48CB-BEEE-5A996866BBE4}"/>
              </a:ext>
            </a:extLst>
          </p:cNvPr>
          <p:cNvSpPr txBox="1"/>
          <p:nvPr/>
        </p:nvSpPr>
        <p:spPr>
          <a:xfrm>
            <a:off x="651315" y="7642737"/>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fr-FR" sz="1700" kern="0">
                <a:solidFill>
                  <a:srgbClr val="2CC3B4"/>
                </a:solidFill>
                <a:latin typeface="Fira Sans Extra Condensed"/>
                <a:ea typeface="Fira Sans Extra Condensed"/>
                <a:cs typeface="Fira Sans Extra Condensed"/>
                <a:sym typeface="Fira Sans Extra Condensed"/>
              </a:rPr>
              <a:t>ÉLU.E</a:t>
            </a:r>
            <a:endParaRPr sz="1700" kern="0">
              <a:solidFill>
                <a:srgbClr val="2CC3B4"/>
              </a:solidFill>
              <a:latin typeface="Fira Sans Extra Condensed"/>
              <a:ea typeface="Fira Sans Extra Condensed"/>
              <a:cs typeface="Fira Sans Extra Condensed"/>
              <a:sym typeface="Fira Sans Extra Condensed"/>
            </a:endParaRPr>
          </a:p>
        </p:txBody>
      </p:sp>
      <p:sp>
        <p:nvSpPr>
          <p:cNvPr id="30" name="Google Shape;302;p18">
            <a:extLst>
              <a:ext uri="{FF2B5EF4-FFF2-40B4-BE49-F238E27FC236}">
                <a16:creationId xmlns:a16="http://schemas.microsoft.com/office/drawing/2014/main" id="{D541FC3C-F052-49CA-BCF5-A7DCB231651E}"/>
              </a:ext>
            </a:extLst>
          </p:cNvPr>
          <p:cNvSpPr txBox="1"/>
          <p:nvPr/>
        </p:nvSpPr>
        <p:spPr>
          <a:xfrm>
            <a:off x="646069" y="7847840"/>
            <a:ext cx="3260505" cy="534900"/>
          </a:xfrm>
          <a:prstGeom prst="rect">
            <a:avLst/>
          </a:prstGeom>
          <a:noFill/>
          <a:ln>
            <a:noFill/>
          </a:ln>
        </p:spPr>
        <p:txBody>
          <a:bodyPr spcFirstLastPara="1" wrap="square" lIns="91425" tIns="91425" rIns="91425" bIns="91425" anchor="ctr" anchorCtr="0">
            <a:noAutofit/>
          </a:bodyPr>
          <a:lstStyle/>
          <a:p>
            <a:pPr>
              <a:buClr>
                <a:srgbClr val="000000"/>
              </a:buClr>
            </a:pPr>
            <a:r>
              <a:rPr lang="fr-FR" sz="1600"/>
              <a:t>Nombre d’élu.e.s </a:t>
            </a:r>
            <a:r>
              <a:rPr lang="fr-FR" sz="1600" err="1"/>
              <a:t>sensibilisé.e.s</a:t>
            </a:r>
            <a:r>
              <a:rPr lang="fr-FR" sz="1600"/>
              <a:t> </a:t>
            </a:r>
          </a:p>
          <a:p>
            <a:pPr>
              <a:buClr>
                <a:srgbClr val="000000"/>
              </a:buClr>
              <a:buFont typeface="Arial"/>
              <a:buNone/>
            </a:pPr>
            <a:endParaRPr sz="1600" kern="0">
              <a:solidFill>
                <a:srgbClr val="000000"/>
              </a:solidFill>
              <a:latin typeface="Roboto"/>
              <a:ea typeface="Roboto"/>
              <a:cs typeface="Roboto"/>
              <a:sym typeface="Roboto"/>
            </a:endParaRPr>
          </a:p>
        </p:txBody>
      </p:sp>
      <p:sp>
        <p:nvSpPr>
          <p:cNvPr id="31" name="Google Shape;306;p18">
            <a:extLst>
              <a:ext uri="{FF2B5EF4-FFF2-40B4-BE49-F238E27FC236}">
                <a16:creationId xmlns:a16="http://schemas.microsoft.com/office/drawing/2014/main" id="{93B50A7C-F951-4AC6-B183-E74DA9CEFC7F}"/>
              </a:ext>
            </a:extLst>
          </p:cNvPr>
          <p:cNvSpPr/>
          <p:nvPr/>
        </p:nvSpPr>
        <p:spPr>
          <a:xfrm>
            <a:off x="260967" y="6637994"/>
            <a:ext cx="408300" cy="408300"/>
          </a:xfrm>
          <a:prstGeom prst="ellipse">
            <a:avLst/>
          </a:prstGeom>
          <a:solidFill>
            <a:srgbClr val="2CC3B4"/>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1700" b="0" i="0" u="none" strike="noStrike" kern="0" cap="none" spc="0" normalizeH="0" baseline="0" noProof="0">
                <a:ln>
                  <a:noFill/>
                </a:ln>
                <a:solidFill>
                  <a:srgbClr val="2CC3B4"/>
                </a:solidFill>
                <a:effectLst/>
                <a:uLnTx/>
                <a:uFillTx/>
                <a:latin typeface="Fira Sans Extra Condensed"/>
                <a:ea typeface="Fira Sans Extra Condensed"/>
                <a:cs typeface="Fira Sans Extra Condensed"/>
                <a:sym typeface="Fira Sans Extra Condensed"/>
              </a:rPr>
              <a:t>04</a:t>
            </a:r>
            <a:endParaRPr kumimoji="0" sz="1400" b="0" i="0" u="none" strike="noStrike" kern="0" cap="none" spc="0" normalizeH="0" baseline="0" noProof="0">
              <a:ln>
                <a:noFill/>
              </a:ln>
              <a:solidFill>
                <a:srgbClr val="2CC3B4"/>
              </a:solidFill>
              <a:effectLst/>
              <a:uLnTx/>
              <a:uFillTx/>
              <a:latin typeface="Arial"/>
              <a:cs typeface="Arial"/>
              <a:sym typeface="Arial"/>
            </a:endParaRPr>
          </a:p>
        </p:txBody>
      </p:sp>
      <p:sp>
        <p:nvSpPr>
          <p:cNvPr id="32" name="Google Shape;307;p18">
            <a:extLst>
              <a:ext uri="{FF2B5EF4-FFF2-40B4-BE49-F238E27FC236}">
                <a16:creationId xmlns:a16="http://schemas.microsoft.com/office/drawing/2014/main" id="{17101B54-5C4D-4248-B584-F560AE1B28FE}"/>
              </a:ext>
            </a:extLst>
          </p:cNvPr>
          <p:cNvSpPr/>
          <p:nvPr/>
        </p:nvSpPr>
        <p:spPr>
          <a:xfrm>
            <a:off x="260967" y="7210349"/>
            <a:ext cx="408300" cy="408300"/>
          </a:xfrm>
          <a:prstGeom prst="ellipse">
            <a:avLst/>
          </a:prstGeom>
          <a:solidFill>
            <a:srgbClr val="2CC3B4"/>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1700" b="0" i="0" u="none" strike="noStrike" kern="0" cap="none" spc="0" normalizeH="0" baseline="0" noProof="0">
                <a:ln>
                  <a:noFill/>
                </a:ln>
                <a:solidFill>
                  <a:srgbClr val="2CC3B4"/>
                </a:solidFill>
                <a:effectLst/>
                <a:uLnTx/>
                <a:uFillTx/>
                <a:latin typeface="Fira Sans Extra Condensed"/>
                <a:ea typeface="Fira Sans Extra Condensed"/>
                <a:cs typeface="Fira Sans Extra Condensed"/>
                <a:sym typeface="Fira Sans Extra Condensed"/>
              </a:rPr>
              <a:t>05</a:t>
            </a:r>
            <a:endParaRPr kumimoji="0" sz="1400" b="0" i="0" u="none" strike="noStrike" kern="0" cap="none" spc="0" normalizeH="0" baseline="0" noProof="0">
              <a:ln>
                <a:noFill/>
              </a:ln>
              <a:solidFill>
                <a:srgbClr val="2CC3B4"/>
              </a:solidFill>
              <a:effectLst/>
              <a:uLnTx/>
              <a:uFillTx/>
              <a:latin typeface="Arial"/>
              <a:cs typeface="Arial"/>
              <a:sym typeface="Arial"/>
            </a:endParaRPr>
          </a:p>
        </p:txBody>
      </p:sp>
      <p:sp>
        <p:nvSpPr>
          <p:cNvPr id="33" name="Google Shape;308;p18">
            <a:extLst>
              <a:ext uri="{FF2B5EF4-FFF2-40B4-BE49-F238E27FC236}">
                <a16:creationId xmlns:a16="http://schemas.microsoft.com/office/drawing/2014/main" id="{46507BCC-B48E-457B-88A0-2FC2A3852302}"/>
              </a:ext>
            </a:extLst>
          </p:cNvPr>
          <p:cNvSpPr/>
          <p:nvPr/>
        </p:nvSpPr>
        <p:spPr>
          <a:xfrm>
            <a:off x="260967" y="7725726"/>
            <a:ext cx="408300" cy="408300"/>
          </a:xfrm>
          <a:prstGeom prst="ellipse">
            <a:avLst/>
          </a:prstGeom>
          <a:solidFill>
            <a:srgbClr val="2CC3B4"/>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1700" b="0" i="0" u="none" strike="noStrike" kern="0" cap="none" spc="0" normalizeH="0" baseline="0" noProof="0">
                <a:ln>
                  <a:noFill/>
                </a:ln>
                <a:solidFill>
                  <a:srgbClr val="2CC3B4"/>
                </a:solidFill>
                <a:effectLst/>
                <a:uLnTx/>
                <a:uFillTx/>
                <a:latin typeface="Fira Sans Extra Condensed"/>
                <a:ea typeface="Fira Sans Extra Condensed"/>
                <a:cs typeface="Fira Sans Extra Condensed"/>
                <a:sym typeface="Fira Sans Extra Condensed"/>
              </a:rPr>
              <a:t>06</a:t>
            </a:r>
            <a:endParaRPr kumimoji="0" sz="1400" b="0" i="0" u="none" strike="noStrike" kern="0" cap="none" spc="0" normalizeH="0" baseline="0" noProof="0">
              <a:ln>
                <a:noFill/>
              </a:ln>
              <a:solidFill>
                <a:srgbClr val="2CC3B4"/>
              </a:solidFill>
              <a:effectLst/>
              <a:uLnTx/>
              <a:uFillTx/>
              <a:latin typeface="Arial"/>
              <a:cs typeface="Arial"/>
              <a:sym typeface="Arial"/>
            </a:endParaRPr>
          </a:p>
        </p:txBody>
      </p:sp>
      <p:grpSp>
        <p:nvGrpSpPr>
          <p:cNvPr id="34" name="Google Shape;309;p18">
            <a:extLst>
              <a:ext uri="{FF2B5EF4-FFF2-40B4-BE49-F238E27FC236}">
                <a16:creationId xmlns:a16="http://schemas.microsoft.com/office/drawing/2014/main" id="{9C68439C-560B-43B9-AE4F-6BC21CE4BD67}"/>
              </a:ext>
            </a:extLst>
          </p:cNvPr>
          <p:cNvGrpSpPr/>
          <p:nvPr/>
        </p:nvGrpSpPr>
        <p:grpSpPr>
          <a:xfrm>
            <a:off x="2213554" y="3994117"/>
            <a:ext cx="1859134" cy="2313496"/>
            <a:chOff x="3215686" y="1198370"/>
            <a:chExt cx="2712637" cy="3594727"/>
          </a:xfrm>
        </p:grpSpPr>
        <p:grpSp>
          <p:nvGrpSpPr>
            <p:cNvPr id="35" name="Google Shape;310;p18">
              <a:extLst>
                <a:ext uri="{FF2B5EF4-FFF2-40B4-BE49-F238E27FC236}">
                  <a16:creationId xmlns:a16="http://schemas.microsoft.com/office/drawing/2014/main" id="{E2FAE02B-801E-4279-887A-F9E04E827A1B}"/>
                </a:ext>
              </a:extLst>
            </p:cNvPr>
            <p:cNvGrpSpPr/>
            <p:nvPr/>
          </p:nvGrpSpPr>
          <p:grpSpPr>
            <a:xfrm>
              <a:off x="3532789" y="1198370"/>
              <a:ext cx="2395533" cy="2395533"/>
              <a:chOff x="3144272" y="1315050"/>
              <a:chExt cx="3078300" cy="3078300"/>
            </a:xfrm>
          </p:grpSpPr>
          <p:sp>
            <p:nvSpPr>
              <p:cNvPr id="56" name="Google Shape;311;p18">
                <a:extLst>
                  <a:ext uri="{FF2B5EF4-FFF2-40B4-BE49-F238E27FC236}">
                    <a16:creationId xmlns:a16="http://schemas.microsoft.com/office/drawing/2014/main" id="{DB2B172A-9753-4E25-BD45-C2403B16393C}"/>
                  </a:ext>
                </a:extLst>
              </p:cNvPr>
              <p:cNvSpPr/>
              <p:nvPr/>
            </p:nvSpPr>
            <p:spPr>
              <a:xfrm>
                <a:off x="3144272" y="1315050"/>
                <a:ext cx="3078300" cy="3078300"/>
              </a:xfrm>
              <a:prstGeom prst="donut">
                <a:avLst>
                  <a:gd name="adj" fmla="val 7687"/>
                </a:avLst>
              </a:pr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12;p18">
                <a:extLst>
                  <a:ext uri="{FF2B5EF4-FFF2-40B4-BE49-F238E27FC236}">
                    <a16:creationId xmlns:a16="http://schemas.microsoft.com/office/drawing/2014/main" id="{28E51814-41E1-4CA3-A744-D8D3CCCC25C4}"/>
                  </a:ext>
                </a:extLst>
              </p:cNvPr>
              <p:cNvSpPr/>
              <p:nvPr/>
            </p:nvSpPr>
            <p:spPr>
              <a:xfrm>
                <a:off x="3341636" y="1512367"/>
                <a:ext cx="2683800" cy="2683800"/>
              </a:xfrm>
              <a:prstGeom prst="donut">
                <a:avLst>
                  <a:gd name="adj" fmla="val 7687"/>
                </a:avLst>
              </a:prstGeom>
              <a:solidFill>
                <a:srgbClr val="FAB4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13;p18">
                <a:extLst>
                  <a:ext uri="{FF2B5EF4-FFF2-40B4-BE49-F238E27FC236}">
                    <a16:creationId xmlns:a16="http://schemas.microsoft.com/office/drawing/2014/main" id="{E1CD2BE3-9AAF-4D38-82DF-2E3282DEE4EF}"/>
                  </a:ext>
                </a:extLst>
              </p:cNvPr>
              <p:cNvSpPr/>
              <p:nvPr/>
            </p:nvSpPr>
            <p:spPr>
              <a:xfrm>
                <a:off x="3548096" y="1718827"/>
                <a:ext cx="2271300" cy="2271300"/>
              </a:xfrm>
              <a:prstGeom prst="donut">
                <a:avLst>
                  <a:gd name="adj" fmla="val 8513"/>
                </a:avLst>
              </a:prstGeom>
              <a:solidFill>
                <a:srgbClr val="FFD71B"/>
              </a:solidFill>
              <a:ln w="9525" cap="flat" cmpd="sng">
                <a:solidFill>
                  <a:srgbClr val="FFD71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14;p18">
                <a:extLst>
                  <a:ext uri="{FF2B5EF4-FFF2-40B4-BE49-F238E27FC236}">
                    <a16:creationId xmlns:a16="http://schemas.microsoft.com/office/drawing/2014/main" id="{B9A4EA28-E316-42D0-8B75-3B915C69AADA}"/>
                  </a:ext>
                </a:extLst>
              </p:cNvPr>
              <p:cNvSpPr/>
              <p:nvPr/>
            </p:nvSpPr>
            <p:spPr>
              <a:xfrm>
                <a:off x="3730016" y="1900794"/>
                <a:ext cx="1906800" cy="1906800"/>
              </a:xfrm>
              <a:prstGeom prst="donut">
                <a:avLst>
                  <a:gd name="adj" fmla="val 9180"/>
                </a:avLst>
              </a:prstGeom>
              <a:solidFill>
                <a:srgbClr val="45AA9A"/>
              </a:solidFill>
              <a:ln w="9525" cap="flat" cmpd="sng">
                <a:solidFill>
                  <a:srgbClr val="45AA9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15;p18">
                <a:extLst>
                  <a:ext uri="{FF2B5EF4-FFF2-40B4-BE49-F238E27FC236}">
                    <a16:creationId xmlns:a16="http://schemas.microsoft.com/office/drawing/2014/main" id="{D565888B-9D30-4845-99D3-9A8D5EEAAD16}"/>
                  </a:ext>
                </a:extLst>
              </p:cNvPr>
              <p:cNvSpPr/>
              <p:nvPr/>
            </p:nvSpPr>
            <p:spPr>
              <a:xfrm>
                <a:off x="3905067" y="2075845"/>
                <a:ext cx="1557000" cy="1557000"/>
              </a:xfrm>
              <a:prstGeom prst="donut">
                <a:avLst>
                  <a:gd name="adj" fmla="val 11613"/>
                </a:avLst>
              </a:prstGeom>
              <a:solidFill>
                <a:srgbClr val="00ACC2"/>
              </a:solidFill>
              <a:ln w="9525" cap="flat" cmpd="sng">
                <a:solidFill>
                  <a:srgbClr val="00ACC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16;p18">
                <a:extLst>
                  <a:ext uri="{FF2B5EF4-FFF2-40B4-BE49-F238E27FC236}">
                    <a16:creationId xmlns:a16="http://schemas.microsoft.com/office/drawing/2014/main" id="{A193BC55-E6E6-414B-982A-8C39473BDAF3}"/>
                  </a:ext>
                </a:extLst>
              </p:cNvPr>
              <p:cNvSpPr/>
              <p:nvPr/>
            </p:nvSpPr>
            <p:spPr>
              <a:xfrm>
                <a:off x="4093951" y="2264657"/>
                <a:ext cx="1179600" cy="1179600"/>
              </a:xfrm>
              <a:prstGeom prst="donut">
                <a:avLst>
                  <a:gd name="adj" fmla="val 14721"/>
                </a:avLst>
              </a:pr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17;p18">
                <a:extLst>
                  <a:ext uri="{FF2B5EF4-FFF2-40B4-BE49-F238E27FC236}">
                    <a16:creationId xmlns:a16="http://schemas.microsoft.com/office/drawing/2014/main" id="{36737669-44E3-4661-9535-8231277CF0C8}"/>
                  </a:ext>
                </a:extLst>
              </p:cNvPr>
              <p:cNvSpPr/>
              <p:nvPr/>
            </p:nvSpPr>
            <p:spPr>
              <a:xfrm>
                <a:off x="4252941" y="2423743"/>
                <a:ext cx="860700" cy="860700"/>
              </a:xfrm>
              <a:prstGeom prst="donut">
                <a:avLst>
                  <a:gd name="adj" fmla="val 19523"/>
                </a:avLst>
              </a:prstGeom>
              <a:solidFill>
                <a:srgbClr val="C74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318;p18">
              <a:extLst>
                <a:ext uri="{FF2B5EF4-FFF2-40B4-BE49-F238E27FC236}">
                  <a16:creationId xmlns:a16="http://schemas.microsoft.com/office/drawing/2014/main" id="{98397765-E62D-4804-808E-F4314AAFA25B}"/>
                </a:ext>
              </a:extLst>
            </p:cNvPr>
            <p:cNvSpPr/>
            <p:nvPr/>
          </p:nvSpPr>
          <p:spPr>
            <a:xfrm>
              <a:off x="3215686" y="2132783"/>
              <a:ext cx="1704736" cy="1685866"/>
            </a:xfrm>
            <a:custGeom>
              <a:avLst/>
              <a:gdLst/>
              <a:ahLst/>
              <a:cxnLst/>
              <a:rect l="l" t="t" r="r" b="b"/>
              <a:pathLst>
                <a:path w="3430" h="3392" extrusionOk="0">
                  <a:moveTo>
                    <a:pt x="1713" y="0"/>
                  </a:moveTo>
                  <a:cubicBezTo>
                    <a:pt x="1654" y="0"/>
                    <a:pt x="1596" y="22"/>
                    <a:pt x="1551" y="66"/>
                  </a:cubicBezTo>
                  <a:lnTo>
                    <a:pt x="1334" y="266"/>
                  </a:lnTo>
                  <a:lnTo>
                    <a:pt x="1041" y="201"/>
                  </a:lnTo>
                  <a:cubicBezTo>
                    <a:pt x="1023" y="197"/>
                    <a:pt x="1005" y="195"/>
                    <a:pt x="987" y="195"/>
                  </a:cubicBezTo>
                  <a:cubicBezTo>
                    <a:pt x="883" y="195"/>
                    <a:pt x="791" y="261"/>
                    <a:pt x="759" y="363"/>
                  </a:cubicBezTo>
                  <a:lnTo>
                    <a:pt x="667" y="644"/>
                  </a:lnTo>
                  <a:lnTo>
                    <a:pt x="381" y="736"/>
                  </a:lnTo>
                  <a:cubicBezTo>
                    <a:pt x="266" y="774"/>
                    <a:pt x="196" y="899"/>
                    <a:pt x="218" y="1019"/>
                  </a:cubicBezTo>
                  <a:lnTo>
                    <a:pt x="283" y="1311"/>
                  </a:lnTo>
                  <a:lnTo>
                    <a:pt x="82" y="1533"/>
                  </a:lnTo>
                  <a:cubicBezTo>
                    <a:pt x="1" y="1626"/>
                    <a:pt x="1" y="1766"/>
                    <a:pt x="82" y="1858"/>
                  </a:cubicBezTo>
                  <a:lnTo>
                    <a:pt x="283" y="2081"/>
                  </a:lnTo>
                  <a:lnTo>
                    <a:pt x="218" y="2373"/>
                  </a:lnTo>
                  <a:cubicBezTo>
                    <a:pt x="196" y="2492"/>
                    <a:pt x="266" y="2616"/>
                    <a:pt x="381" y="2654"/>
                  </a:cubicBezTo>
                  <a:lnTo>
                    <a:pt x="667" y="2746"/>
                  </a:lnTo>
                  <a:lnTo>
                    <a:pt x="759" y="3029"/>
                  </a:lnTo>
                  <a:cubicBezTo>
                    <a:pt x="791" y="3130"/>
                    <a:pt x="884" y="3197"/>
                    <a:pt x="988" y="3197"/>
                  </a:cubicBezTo>
                  <a:cubicBezTo>
                    <a:pt x="1005" y="3197"/>
                    <a:pt x="1023" y="3195"/>
                    <a:pt x="1041" y="3191"/>
                  </a:cubicBezTo>
                  <a:lnTo>
                    <a:pt x="1334" y="3126"/>
                  </a:lnTo>
                  <a:lnTo>
                    <a:pt x="1551" y="3326"/>
                  </a:lnTo>
                  <a:cubicBezTo>
                    <a:pt x="1596" y="3370"/>
                    <a:pt x="1654" y="3392"/>
                    <a:pt x="1713" y="3392"/>
                  </a:cubicBezTo>
                  <a:cubicBezTo>
                    <a:pt x="1771" y="3392"/>
                    <a:pt x="1830" y="3370"/>
                    <a:pt x="1876" y="3326"/>
                  </a:cubicBezTo>
                  <a:lnTo>
                    <a:pt x="2097" y="3126"/>
                  </a:lnTo>
                  <a:lnTo>
                    <a:pt x="2389" y="3191"/>
                  </a:lnTo>
                  <a:cubicBezTo>
                    <a:pt x="2407" y="3195"/>
                    <a:pt x="2425" y="3197"/>
                    <a:pt x="2443" y="3197"/>
                  </a:cubicBezTo>
                  <a:cubicBezTo>
                    <a:pt x="2547" y="3197"/>
                    <a:pt x="2639" y="3130"/>
                    <a:pt x="2671" y="3029"/>
                  </a:cubicBezTo>
                  <a:lnTo>
                    <a:pt x="2764" y="2746"/>
                  </a:lnTo>
                  <a:lnTo>
                    <a:pt x="3046" y="2654"/>
                  </a:lnTo>
                  <a:cubicBezTo>
                    <a:pt x="3164" y="2616"/>
                    <a:pt x="3234" y="2492"/>
                    <a:pt x="3208" y="2373"/>
                  </a:cubicBezTo>
                  <a:lnTo>
                    <a:pt x="3149" y="2081"/>
                  </a:lnTo>
                  <a:lnTo>
                    <a:pt x="3349" y="1858"/>
                  </a:lnTo>
                  <a:cubicBezTo>
                    <a:pt x="3429" y="1766"/>
                    <a:pt x="3429" y="1626"/>
                    <a:pt x="3349" y="1533"/>
                  </a:cubicBezTo>
                  <a:lnTo>
                    <a:pt x="3149" y="1311"/>
                  </a:lnTo>
                  <a:lnTo>
                    <a:pt x="3208" y="1019"/>
                  </a:lnTo>
                  <a:cubicBezTo>
                    <a:pt x="3234" y="899"/>
                    <a:pt x="3164" y="774"/>
                    <a:pt x="3046" y="736"/>
                  </a:cubicBezTo>
                  <a:lnTo>
                    <a:pt x="2764" y="644"/>
                  </a:lnTo>
                  <a:lnTo>
                    <a:pt x="2671" y="363"/>
                  </a:lnTo>
                  <a:cubicBezTo>
                    <a:pt x="2639" y="261"/>
                    <a:pt x="2547" y="195"/>
                    <a:pt x="2443" y="195"/>
                  </a:cubicBezTo>
                  <a:cubicBezTo>
                    <a:pt x="2425" y="195"/>
                    <a:pt x="2407" y="197"/>
                    <a:pt x="2389" y="201"/>
                  </a:cubicBezTo>
                  <a:lnTo>
                    <a:pt x="2097" y="266"/>
                  </a:lnTo>
                  <a:lnTo>
                    <a:pt x="1876" y="66"/>
                  </a:lnTo>
                  <a:cubicBezTo>
                    <a:pt x="1830" y="22"/>
                    <a:pt x="1771" y="0"/>
                    <a:pt x="1713" y="0"/>
                  </a:cubicBezTo>
                  <a:close/>
                </a:path>
              </a:pathLst>
            </a:custGeom>
            <a:solidFill>
              <a:srgbClr val="FAB4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19;p18">
              <a:extLst>
                <a:ext uri="{FF2B5EF4-FFF2-40B4-BE49-F238E27FC236}">
                  <a16:creationId xmlns:a16="http://schemas.microsoft.com/office/drawing/2014/main" id="{1CDDD209-2FBD-4309-9666-C9E562E3D2D1}"/>
                </a:ext>
              </a:extLst>
            </p:cNvPr>
            <p:cNvSpPr/>
            <p:nvPr/>
          </p:nvSpPr>
          <p:spPr>
            <a:xfrm>
              <a:off x="3430890" y="2337055"/>
              <a:ext cx="1274327" cy="1276825"/>
            </a:xfrm>
            <a:custGeom>
              <a:avLst/>
              <a:gdLst/>
              <a:ahLst/>
              <a:cxnLst/>
              <a:rect l="l" t="t" r="r" b="b"/>
              <a:pathLst>
                <a:path w="2564" h="2569" extrusionOk="0">
                  <a:moveTo>
                    <a:pt x="1280" y="0"/>
                  </a:moveTo>
                  <a:cubicBezTo>
                    <a:pt x="576" y="0"/>
                    <a:pt x="1" y="580"/>
                    <a:pt x="1" y="1285"/>
                  </a:cubicBezTo>
                  <a:cubicBezTo>
                    <a:pt x="1" y="1995"/>
                    <a:pt x="576" y="2568"/>
                    <a:pt x="1280" y="2568"/>
                  </a:cubicBezTo>
                  <a:cubicBezTo>
                    <a:pt x="1989" y="2568"/>
                    <a:pt x="2563" y="1995"/>
                    <a:pt x="2563" y="1285"/>
                  </a:cubicBezTo>
                  <a:cubicBezTo>
                    <a:pt x="2563" y="580"/>
                    <a:pt x="1989" y="0"/>
                    <a:pt x="1280" y="0"/>
                  </a:cubicBezTo>
                  <a:close/>
                </a:path>
              </a:pathLst>
            </a:custGeom>
            <a:solidFill>
              <a:srgbClr val="FFE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20;p18">
              <a:extLst>
                <a:ext uri="{FF2B5EF4-FFF2-40B4-BE49-F238E27FC236}">
                  <a16:creationId xmlns:a16="http://schemas.microsoft.com/office/drawing/2014/main" id="{12A65845-E527-44F1-AA17-EFD2081AD013}"/>
                </a:ext>
              </a:extLst>
            </p:cNvPr>
            <p:cNvSpPr/>
            <p:nvPr/>
          </p:nvSpPr>
          <p:spPr>
            <a:xfrm>
              <a:off x="3430890" y="2337055"/>
              <a:ext cx="811116" cy="1276825"/>
            </a:xfrm>
            <a:custGeom>
              <a:avLst/>
              <a:gdLst/>
              <a:ahLst/>
              <a:cxnLst/>
              <a:rect l="l" t="t" r="r" b="b"/>
              <a:pathLst>
                <a:path w="1632" h="2569" extrusionOk="0">
                  <a:moveTo>
                    <a:pt x="1280" y="0"/>
                  </a:moveTo>
                  <a:cubicBezTo>
                    <a:pt x="576" y="0"/>
                    <a:pt x="1" y="580"/>
                    <a:pt x="1" y="1285"/>
                  </a:cubicBezTo>
                  <a:cubicBezTo>
                    <a:pt x="1" y="1995"/>
                    <a:pt x="576" y="2568"/>
                    <a:pt x="1280" y="2568"/>
                  </a:cubicBezTo>
                  <a:cubicBezTo>
                    <a:pt x="1404" y="2568"/>
                    <a:pt x="1518" y="2553"/>
                    <a:pt x="1631" y="2520"/>
                  </a:cubicBezTo>
                  <a:cubicBezTo>
                    <a:pt x="1090" y="2368"/>
                    <a:pt x="695" y="1870"/>
                    <a:pt x="695" y="1285"/>
                  </a:cubicBezTo>
                  <a:cubicBezTo>
                    <a:pt x="695" y="700"/>
                    <a:pt x="1090" y="201"/>
                    <a:pt x="1631" y="50"/>
                  </a:cubicBezTo>
                  <a:cubicBezTo>
                    <a:pt x="1518" y="17"/>
                    <a:pt x="1404" y="0"/>
                    <a:pt x="1280" y="0"/>
                  </a:cubicBezTo>
                  <a:close/>
                </a:path>
              </a:pathLst>
            </a:custGeom>
            <a:solidFill>
              <a:srgbClr val="FAB400"/>
            </a:solidFill>
            <a:ln w="9525" cap="flat" cmpd="sng">
              <a:solidFill>
                <a:srgbClr val="FAB4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21;p18">
              <a:extLst>
                <a:ext uri="{FF2B5EF4-FFF2-40B4-BE49-F238E27FC236}">
                  <a16:creationId xmlns:a16="http://schemas.microsoft.com/office/drawing/2014/main" id="{D723CDF8-2D40-48FA-94AA-6F0CC6530074}"/>
                </a:ext>
              </a:extLst>
            </p:cNvPr>
            <p:cNvSpPr/>
            <p:nvPr/>
          </p:nvSpPr>
          <p:spPr>
            <a:xfrm>
              <a:off x="3627705" y="2840529"/>
              <a:ext cx="237570" cy="188865"/>
            </a:xfrm>
            <a:custGeom>
              <a:avLst/>
              <a:gdLst/>
              <a:ahLst/>
              <a:cxnLst/>
              <a:rect l="l" t="t" r="r" b="b"/>
              <a:pathLst>
                <a:path w="478" h="380" extrusionOk="0">
                  <a:moveTo>
                    <a:pt x="239" y="0"/>
                  </a:moveTo>
                  <a:cubicBezTo>
                    <a:pt x="109" y="0"/>
                    <a:pt x="0" y="82"/>
                    <a:pt x="0" y="190"/>
                  </a:cubicBezTo>
                  <a:cubicBezTo>
                    <a:pt x="0" y="293"/>
                    <a:pt x="109" y="380"/>
                    <a:pt x="239" y="380"/>
                  </a:cubicBezTo>
                  <a:cubicBezTo>
                    <a:pt x="369" y="380"/>
                    <a:pt x="477" y="293"/>
                    <a:pt x="477" y="190"/>
                  </a:cubicBezTo>
                  <a:cubicBezTo>
                    <a:pt x="477" y="87"/>
                    <a:pt x="375" y="0"/>
                    <a:pt x="239" y="0"/>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22;p18">
              <a:extLst>
                <a:ext uri="{FF2B5EF4-FFF2-40B4-BE49-F238E27FC236}">
                  <a16:creationId xmlns:a16="http://schemas.microsoft.com/office/drawing/2014/main" id="{0F358C81-4232-4750-B906-73A4F976EDB9}"/>
                </a:ext>
              </a:extLst>
            </p:cNvPr>
            <p:cNvSpPr/>
            <p:nvPr/>
          </p:nvSpPr>
          <p:spPr>
            <a:xfrm>
              <a:off x="4268348" y="2843511"/>
              <a:ext cx="237570" cy="188865"/>
            </a:xfrm>
            <a:custGeom>
              <a:avLst/>
              <a:gdLst/>
              <a:ahLst/>
              <a:cxnLst/>
              <a:rect l="l" t="t" r="r" b="b"/>
              <a:pathLst>
                <a:path w="478" h="380" extrusionOk="0">
                  <a:moveTo>
                    <a:pt x="245" y="1"/>
                  </a:moveTo>
                  <a:cubicBezTo>
                    <a:pt x="109" y="1"/>
                    <a:pt x="6" y="81"/>
                    <a:pt x="6" y="184"/>
                  </a:cubicBezTo>
                  <a:cubicBezTo>
                    <a:pt x="1" y="293"/>
                    <a:pt x="109" y="379"/>
                    <a:pt x="239" y="379"/>
                  </a:cubicBezTo>
                  <a:cubicBezTo>
                    <a:pt x="375" y="379"/>
                    <a:pt x="478" y="293"/>
                    <a:pt x="478" y="189"/>
                  </a:cubicBezTo>
                  <a:cubicBezTo>
                    <a:pt x="478" y="81"/>
                    <a:pt x="375" y="1"/>
                    <a:pt x="245"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3;p18">
              <a:extLst>
                <a:ext uri="{FF2B5EF4-FFF2-40B4-BE49-F238E27FC236}">
                  <a16:creationId xmlns:a16="http://schemas.microsoft.com/office/drawing/2014/main" id="{8775E25C-6D4E-44C8-8250-30AD4990DADD}"/>
                </a:ext>
              </a:extLst>
            </p:cNvPr>
            <p:cNvSpPr/>
            <p:nvPr/>
          </p:nvSpPr>
          <p:spPr>
            <a:xfrm>
              <a:off x="3744005" y="2738145"/>
              <a:ext cx="78030" cy="132702"/>
            </a:xfrm>
            <a:custGeom>
              <a:avLst/>
              <a:gdLst/>
              <a:ahLst/>
              <a:cxnLst/>
              <a:rect l="l" t="t" r="r" b="b"/>
              <a:pathLst>
                <a:path w="157" h="267" extrusionOk="0">
                  <a:moveTo>
                    <a:pt x="81" y="1"/>
                  </a:moveTo>
                  <a:cubicBezTo>
                    <a:pt x="38" y="1"/>
                    <a:pt x="0" y="39"/>
                    <a:pt x="0" y="83"/>
                  </a:cubicBezTo>
                  <a:lnTo>
                    <a:pt x="0" y="185"/>
                  </a:lnTo>
                  <a:cubicBezTo>
                    <a:pt x="0" y="228"/>
                    <a:pt x="38" y="266"/>
                    <a:pt x="81" y="266"/>
                  </a:cubicBezTo>
                  <a:cubicBezTo>
                    <a:pt x="124" y="266"/>
                    <a:pt x="156" y="228"/>
                    <a:pt x="156" y="185"/>
                  </a:cubicBezTo>
                  <a:lnTo>
                    <a:pt x="156" y="83"/>
                  </a:lnTo>
                  <a:cubicBezTo>
                    <a:pt x="156" y="39"/>
                    <a:pt x="124" y="1"/>
                    <a:pt x="81"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24;p18">
              <a:extLst>
                <a:ext uri="{FF2B5EF4-FFF2-40B4-BE49-F238E27FC236}">
                  <a16:creationId xmlns:a16="http://schemas.microsoft.com/office/drawing/2014/main" id="{21BE1640-9870-4B23-9F3E-AEE55EC50338}"/>
                </a:ext>
              </a:extLst>
            </p:cNvPr>
            <p:cNvSpPr/>
            <p:nvPr/>
          </p:nvSpPr>
          <p:spPr>
            <a:xfrm>
              <a:off x="4311588" y="2738145"/>
              <a:ext cx="81509" cy="132702"/>
            </a:xfrm>
            <a:custGeom>
              <a:avLst/>
              <a:gdLst/>
              <a:ahLst/>
              <a:cxnLst/>
              <a:rect l="l" t="t" r="r" b="b"/>
              <a:pathLst>
                <a:path w="164" h="267" extrusionOk="0">
                  <a:moveTo>
                    <a:pt x="82" y="1"/>
                  </a:moveTo>
                  <a:cubicBezTo>
                    <a:pt x="39" y="1"/>
                    <a:pt x="1" y="39"/>
                    <a:pt x="1" y="83"/>
                  </a:cubicBezTo>
                  <a:lnTo>
                    <a:pt x="1" y="185"/>
                  </a:lnTo>
                  <a:cubicBezTo>
                    <a:pt x="1" y="228"/>
                    <a:pt x="39" y="266"/>
                    <a:pt x="82" y="266"/>
                  </a:cubicBezTo>
                  <a:cubicBezTo>
                    <a:pt x="126" y="266"/>
                    <a:pt x="163" y="228"/>
                    <a:pt x="163" y="185"/>
                  </a:cubicBezTo>
                  <a:lnTo>
                    <a:pt x="163" y="83"/>
                  </a:lnTo>
                  <a:cubicBezTo>
                    <a:pt x="163" y="39"/>
                    <a:pt x="126" y="1"/>
                    <a:pt x="82"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25;p18">
              <a:extLst>
                <a:ext uri="{FF2B5EF4-FFF2-40B4-BE49-F238E27FC236}">
                  <a16:creationId xmlns:a16="http://schemas.microsoft.com/office/drawing/2014/main" id="{CB6A4652-024B-48F6-B197-C99C18F673E4}"/>
                </a:ext>
              </a:extLst>
            </p:cNvPr>
            <p:cNvSpPr/>
            <p:nvPr/>
          </p:nvSpPr>
          <p:spPr>
            <a:xfrm>
              <a:off x="3940323" y="2833074"/>
              <a:ext cx="258941" cy="131708"/>
            </a:xfrm>
            <a:custGeom>
              <a:avLst/>
              <a:gdLst/>
              <a:ahLst/>
              <a:cxnLst/>
              <a:rect l="l" t="t" r="r" b="b"/>
              <a:pathLst>
                <a:path w="521" h="265" extrusionOk="0">
                  <a:moveTo>
                    <a:pt x="95" y="1"/>
                  </a:moveTo>
                  <a:cubicBezTo>
                    <a:pt x="83" y="1"/>
                    <a:pt x="71" y="4"/>
                    <a:pt x="60" y="10"/>
                  </a:cubicBezTo>
                  <a:cubicBezTo>
                    <a:pt x="16" y="27"/>
                    <a:pt x="0" y="75"/>
                    <a:pt x="21" y="113"/>
                  </a:cubicBezTo>
                  <a:cubicBezTo>
                    <a:pt x="65" y="205"/>
                    <a:pt x="158" y="265"/>
                    <a:pt x="260" y="265"/>
                  </a:cubicBezTo>
                  <a:cubicBezTo>
                    <a:pt x="363" y="265"/>
                    <a:pt x="461" y="205"/>
                    <a:pt x="504" y="113"/>
                  </a:cubicBezTo>
                  <a:cubicBezTo>
                    <a:pt x="520" y="75"/>
                    <a:pt x="504" y="27"/>
                    <a:pt x="466" y="10"/>
                  </a:cubicBezTo>
                  <a:cubicBezTo>
                    <a:pt x="455" y="4"/>
                    <a:pt x="442" y="1"/>
                    <a:pt x="430" y="1"/>
                  </a:cubicBezTo>
                  <a:cubicBezTo>
                    <a:pt x="401" y="1"/>
                    <a:pt x="373" y="18"/>
                    <a:pt x="358" y="48"/>
                  </a:cubicBezTo>
                  <a:cubicBezTo>
                    <a:pt x="341" y="80"/>
                    <a:pt x="303" y="108"/>
                    <a:pt x="260" y="108"/>
                  </a:cubicBezTo>
                  <a:cubicBezTo>
                    <a:pt x="223" y="108"/>
                    <a:pt x="184" y="80"/>
                    <a:pt x="163" y="48"/>
                  </a:cubicBezTo>
                  <a:cubicBezTo>
                    <a:pt x="151" y="18"/>
                    <a:pt x="124" y="1"/>
                    <a:pt x="95"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26;p18">
              <a:extLst>
                <a:ext uri="{FF2B5EF4-FFF2-40B4-BE49-F238E27FC236}">
                  <a16:creationId xmlns:a16="http://schemas.microsoft.com/office/drawing/2014/main" id="{77F0F1BC-B82E-4F4B-AE47-0223826EBF9B}"/>
                </a:ext>
              </a:extLst>
            </p:cNvPr>
            <p:cNvSpPr/>
            <p:nvPr/>
          </p:nvSpPr>
          <p:spPr>
            <a:xfrm>
              <a:off x="4147575" y="2724725"/>
              <a:ext cx="1139141" cy="1093925"/>
            </a:xfrm>
            <a:custGeom>
              <a:avLst/>
              <a:gdLst/>
              <a:ahLst/>
              <a:cxnLst/>
              <a:rect l="l" t="t" r="r" b="b"/>
              <a:pathLst>
                <a:path w="2292" h="2201" extrusionOk="0">
                  <a:moveTo>
                    <a:pt x="1761" y="0"/>
                  </a:moveTo>
                  <a:cubicBezTo>
                    <a:pt x="1279" y="0"/>
                    <a:pt x="872" y="305"/>
                    <a:pt x="721" y="732"/>
                  </a:cubicBezTo>
                  <a:cubicBezTo>
                    <a:pt x="326" y="738"/>
                    <a:pt x="1" y="1063"/>
                    <a:pt x="1" y="1468"/>
                  </a:cubicBezTo>
                  <a:cubicBezTo>
                    <a:pt x="1" y="1870"/>
                    <a:pt x="326" y="2200"/>
                    <a:pt x="731" y="2200"/>
                  </a:cubicBezTo>
                  <a:lnTo>
                    <a:pt x="2292" y="2200"/>
                  </a:lnTo>
                  <a:lnTo>
                    <a:pt x="2032" y="33"/>
                  </a:lnTo>
                  <a:cubicBezTo>
                    <a:pt x="1944" y="12"/>
                    <a:pt x="1853" y="0"/>
                    <a:pt x="1761" y="0"/>
                  </a:cubicBezTo>
                  <a:close/>
                </a:path>
              </a:pathLst>
            </a:custGeom>
            <a:solidFill>
              <a:srgbClr val="C6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27;p18">
              <a:extLst>
                <a:ext uri="{FF2B5EF4-FFF2-40B4-BE49-F238E27FC236}">
                  <a16:creationId xmlns:a16="http://schemas.microsoft.com/office/drawing/2014/main" id="{B9EB3073-3847-4096-9FED-B4BCA714FDEA}"/>
                </a:ext>
              </a:extLst>
            </p:cNvPr>
            <p:cNvSpPr/>
            <p:nvPr/>
          </p:nvSpPr>
          <p:spPr>
            <a:xfrm>
              <a:off x="4745475" y="2740630"/>
              <a:ext cx="1095902" cy="1078020"/>
            </a:xfrm>
            <a:custGeom>
              <a:avLst/>
              <a:gdLst/>
              <a:ahLst/>
              <a:cxnLst/>
              <a:rect l="l" t="t" r="r" b="b"/>
              <a:pathLst>
                <a:path w="2205" h="2169" extrusionOk="0">
                  <a:moveTo>
                    <a:pt x="829" y="1"/>
                  </a:moveTo>
                  <a:cubicBezTo>
                    <a:pt x="351" y="121"/>
                    <a:pt x="0" y="554"/>
                    <a:pt x="0" y="1068"/>
                  </a:cubicBezTo>
                  <a:cubicBezTo>
                    <a:pt x="0" y="1676"/>
                    <a:pt x="488" y="2163"/>
                    <a:pt x="1089" y="2168"/>
                  </a:cubicBezTo>
                  <a:lnTo>
                    <a:pt x="1658" y="2168"/>
                  </a:lnTo>
                  <a:cubicBezTo>
                    <a:pt x="1961" y="2168"/>
                    <a:pt x="2204" y="1919"/>
                    <a:pt x="2204" y="1616"/>
                  </a:cubicBezTo>
                  <a:cubicBezTo>
                    <a:pt x="2204" y="1313"/>
                    <a:pt x="1956" y="1068"/>
                    <a:pt x="1658" y="1068"/>
                  </a:cubicBezTo>
                  <a:cubicBezTo>
                    <a:pt x="1658" y="554"/>
                    <a:pt x="1301" y="121"/>
                    <a:pt x="829" y="1"/>
                  </a:cubicBezTo>
                  <a:close/>
                </a:path>
              </a:pathLst>
            </a:custGeom>
            <a:solidFill>
              <a:srgbClr val="EDED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28;p18">
              <a:extLst>
                <a:ext uri="{FF2B5EF4-FFF2-40B4-BE49-F238E27FC236}">
                  <a16:creationId xmlns:a16="http://schemas.microsoft.com/office/drawing/2014/main" id="{6C2E8961-AF08-4E98-8696-3AD00FFFA233}"/>
                </a:ext>
              </a:extLst>
            </p:cNvPr>
            <p:cNvSpPr/>
            <p:nvPr/>
          </p:nvSpPr>
          <p:spPr>
            <a:xfrm>
              <a:off x="4575499" y="3314679"/>
              <a:ext cx="237570" cy="188368"/>
            </a:xfrm>
            <a:custGeom>
              <a:avLst/>
              <a:gdLst/>
              <a:ahLst/>
              <a:cxnLst/>
              <a:rect l="l" t="t" r="r" b="b"/>
              <a:pathLst>
                <a:path w="478" h="379" extrusionOk="0">
                  <a:moveTo>
                    <a:pt x="238" y="1"/>
                  </a:moveTo>
                  <a:cubicBezTo>
                    <a:pt x="108" y="1"/>
                    <a:pt x="0" y="81"/>
                    <a:pt x="0" y="190"/>
                  </a:cubicBezTo>
                  <a:cubicBezTo>
                    <a:pt x="0" y="293"/>
                    <a:pt x="108" y="379"/>
                    <a:pt x="238" y="379"/>
                  </a:cubicBezTo>
                  <a:cubicBezTo>
                    <a:pt x="375" y="379"/>
                    <a:pt x="478" y="293"/>
                    <a:pt x="478" y="190"/>
                  </a:cubicBezTo>
                  <a:cubicBezTo>
                    <a:pt x="478" y="86"/>
                    <a:pt x="375" y="1"/>
                    <a:pt x="238"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29;p18">
              <a:extLst>
                <a:ext uri="{FF2B5EF4-FFF2-40B4-BE49-F238E27FC236}">
                  <a16:creationId xmlns:a16="http://schemas.microsoft.com/office/drawing/2014/main" id="{1A194C1B-8F76-4D70-BF9F-E237979DABCA}"/>
                </a:ext>
              </a:extLst>
            </p:cNvPr>
            <p:cNvSpPr/>
            <p:nvPr/>
          </p:nvSpPr>
          <p:spPr>
            <a:xfrm>
              <a:off x="5216639" y="3317164"/>
              <a:ext cx="236576" cy="189362"/>
            </a:xfrm>
            <a:custGeom>
              <a:avLst/>
              <a:gdLst/>
              <a:ahLst/>
              <a:cxnLst/>
              <a:rect l="l" t="t" r="r" b="b"/>
              <a:pathLst>
                <a:path w="476" h="381" extrusionOk="0">
                  <a:moveTo>
                    <a:pt x="243" y="1"/>
                  </a:moveTo>
                  <a:cubicBezTo>
                    <a:pt x="108" y="1"/>
                    <a:pt x="5" y="81"/>
                    <a:pt x="5" y="191"/>
                  </a:cubicBezTo>
                  <a:cubicBezTo>
                    <a:pt x="0" y="293"/>
                    <a:pt x="108" y="380"/>
                    <a:pt x="238" y="380"/>
                  </a:cubicBezTo>
                  <a:cubicBezTo>
                    <a:pt x="373" y="380"/>
                    <a:pt x="476" y="293"/>
                    <a:pt x="476" y="191"/>
                  </a:cubicBezTo>
                  <a:cubicBezTo>
                    <a:pt x="476" y="81"/>
                    <a:pt x="373" y="1"/>
                    <a:pt x="243"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30;p18">
              <a:extLst>
                <a:ext uri="{FF2B5EF4-FFF2-40B4-BE49-F238E27FC236}">
                  <a16:creationId xmlns:a16="http://schemas.microsoft.com/office/drawing/2014/main" id="{42CCF16E-E14F-4A96-AB10-F35E639BF513}"/>
                </a:ext>
              </a:extLst>
            </p:cNvPr>
            <p:cNvSpPr/>
            <p:nvPr/>
          </p:nvSpPr>
          <p:spPr>
            <a:xfrm>
              <a:off x="4691302" y="3211798"/>
              <a:ext cx="78527" cy="133199"/>
            </a:xfrm>
            <a:custGeom>
              <a:avLst/>
              <a:gdLst/>
              <a:ahLst/>
              <a:cxnLst/>
              <a:rect l="l" t="t" r="r" b="b"/>
              <a:pathLst>
                <a:path w="158" h="268" extrusionOk="0">
                  <a:moveTo>
                    <a:pt x="82" y="1"/>
                  </a:moveTo>
                  <a:cubicBezTo>
                    <a:pt x="38" y="1"/>
                    <a:pt x="0" y="40"/>
                    <a:pt x="0" y="83"/>
                  </a:cubicBezTo>
                  <a:lnTo>
                    <a:pt x="0" y="185"/>
                  </a:lnTo>
                  <a:cubicBezTo>
                    <a:pt x="0" y="228"/>
                    <a:pt x="38" y="267"/>
                    <a:pt x="82" y="267"/>
                  </a:cubicBezTo>
                  <a:cubicBezTo>
                    <a:pt x="125" y="267"/>
                    <a:pt x="157" y="228"/>
                    <a:pt x="157" y="185"/>
                  </a:cubicBezTo>
                  <a:lnTo>
                    <a:pt x="157" y="83"/>
                  </a:lnTo>
                  <a:cubicBezTo>
                    <a:pt x="157" y="40"/>
                    <a:pt x="125" y="1"/>
                    <a:pt x="82"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31;p18">
              <a:extLst>
                <a:ext uri="{FF2B5EF4-FFF2-40B4-BE49-F238E27FC236}">
                  <a16:creationId xmlns:a16="http://schemas.microsoft.com/office/drawing/2014/main" id="{0C5F0E21-453C-404A-A469-C486AC7BAD28}"/>
                </a:ext>
              </a:extLst>
            </p:cNvPr>
            <p:cNvSpPr/>
            <p:nvPr/>
          </p:nvSpPr>
          <p:spPr>
            <a:xfrm>
              <a:off x="5258884" y="3211798"/>
              <a:ext cx="81509" cy="133199"/>
            </a:xfrm>
            <a:custGeom>
              <a:avLst/>
              <a:gdLst/>
              <a:ahLst/>
              <a:cxnLst/>
              <a:rect l="l" t="t" r="r" b="b"/>
              <a:pathLst>
                <a:path w="164" h="268" extrusionOk="0">
                  <a:moveTo>
                    <a:pt x="83" y="1"/>
                  </a:moveTo>
                  <a:cubicBezTo>
                    <a:pt x="40" y="1"/>
                    <a:pt x="1" y="40"/>
                    <a:pt x="1" y="83"/>
                  </a:cubicBezTo>
                  <a:lnTo>
                    <a:pt x="1" y="185"/>
                  </a:lnTo>
                  <a:cubicBezTo>
                    <a:pt x="1" y="228"/>
                    <a:pt x="40" y="267"/>
                    <a:pt x="83" y="267"/>
                  </a:cubicBezTo>
                  <a:cubicBezTo>
                    <a:pt x="126" y="267"/>
                    <a:pt x="163" y="228"/>
                    <a:pt x="163" y="185"/>
                  </a:cubicBezTo>
                  <a:lnTo>
                    <a:pt x="163" y="83"/>
                  </a:lnTo>
                  <a:cubicBezTo>
                    <a:pt x="163" y="40"/>
                    <a:pt x="126" y="1"/>
                    <a:pt x="8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32;p18">
              <a:extLst>
                <a:ext uri="{FF2B5EF4-FFF2-40B4-BE49-F238E27FC236}">
                  <a16:creationId xmlns:a16="http://schemas.microsoft.com/office/drawing/2014/main" id="{B85E07FE-3E96-48B2-95E5-EE779E8BA3F5}"/>
                </a:ext>
              </a:extLst>
            </p:cNvPr>
            <p:cNvSpPr/>
            <p:nvPr/>
          </p:nvSpPr>
          <p:spPr>
            <a:xfrm>
              <a:off x="4887620" y="3307224"/>
              <a:ext cx="258941" cy="131211"/>
            </a:xfrm>
            <a:custGeom>
              <a:avLst/>
              <a:gdLst/>
              <a:ahLst/>
              <a:cxnLst/>
              <a:rect l="l" t="t" r="r" b="b"/>
              <a:pathLst>
                <a:path w="521" h="264" extrusionOk="0">
                  <a:moveTo>
                    <a:pt x="97" y="0"/>
                  </a:moveTo>
                  <a:cubicBezTo>
                    <a:pt x="84" y="0"/>
                    <a:pt x="72" y="4"/>
                    <a:pt x="60" y="10"/>
                  </a:cubicBezTo>
                  <a:cubicBezTo>
                    <a:pt x="17" y="26"/>
                    <a:pt x="0" y="75"/>
                    <a:pt x="22" y="113"/>
                  </a:cubicBezTo>
                  <a:cubicBezTo>
                    <a:pt x="65" y="205"/>
                    <a:pt x="158" y="264"/>
                    <a:pt x="260" y="264"/>
                  </a:cubicBezTo>
                  <a:cubicBezTo>
                    <a:pt x="364" y="264"/>
                    <a:pt x="462" y="205"/>
                    <a:pt x="505" y="113"/>
                  </a:cubicBezTo>
                  <a:cubicBezTo>
                    <a:pt x="520" y="75"/>
                    <a:pt x="505" y="26"/>
                    <a:pt x="467" y="10"/>
                  </a:cubicBezTo>
                  <a:cubicBezTo>
                    <a:pt x="456" y="4"/>
                    <a:pt x="443" y="0"/>
                    <a:pt x="431" y="0"/>
                  </a:cubicBezTo>
                  <a:cubicBezTo>
                    <a:pt x="402" y="0"/>
                    <a:pt x="373" y="17"/>
                    <a:pt x="358" y="48"/>
                  </a:cubicBezTo>
                  <a:cubicBezTo>
                    <a:pt x="342" y="81"/>
                    <a:pt x="305" y="108"/>
                    <a:pt x="260" y="108"/>
                  </a:cubicBezTo>
                  <a:cubicBezTo>
                    <a:pt x="223" y="108"/>
                    <a:pt x="185" y="81"/>
                    <a:pt x="163" y="48"/>
                  </a:cubicBezTo>
                  <a:cubicBezTo>
                    <a:pt x="152" y="17"/>
                    <a:pt x="125" y="0"/>
                    <a:pt x="97"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33;p18">
              <a:extLst>
                <a:ext uri="{FF2B5EF4-FFF2-40B4-BE49-F238E27FC236}">
                  <a16:creationId xmlns:a16="http://schemas.microsoft.com/office/drawing/2014/main" id="{41E14240-96EE-4CB5-9822-BDE3D7CA9E51}"/>
                </a:ext>
              </a:extLst>
            </p:cNvPr>
            <p:cNvSpPr/>
            <p:nvPr/>
          </p:nvSpPr>
          <p:spPr>
            <a:xfrm>
              <a:off x="4515156" y="4153520"/>
              <a:ext cx="169239" cy="306291"/>
            </a:xfrm>
            <a:custGeom>
              <a:avLst/>
              <a:gdLst/>
              <a:ahLst/>
              <a:cxnLst/>
              <a:rect l="l" t="t" r="r" b="b"/>
              <a:pathLst>
                <a:path w="326" h="590" extrusionOk="0">
                  <a:moveTo>
                    <a:pt x="152" y="1"/>
                  </a:moveTo>
                  <a:cubicBezTo>
                    <a:pt x="152" y="1"/>
                    <a:pt x="0" y="338"/>
                    <a:pt x="17" y="451"/>
                  </a:cubicBezTo>
                  <a:cubicBezTo>
                    <a:pt x="29" y="532"/>
                    <a:pt x="119" y="589"/>
                    <a:pt x="192" y="589"/>
                  </a:cubicBezTo>
                  <a:cubicBezTo>
                    <a:pt x="216" y="589"/>
                    <a:pt x="238" y="583"/>
                    <a:pt x="255" y="570"/>
                  </a:cubicBezTo>
                  <a:cubicBezTo>
                    <a:pt x="325" y="511"/>
                    <a:pt x="200" y="88"/>
                    <a:pt x="152" y="1"/>
                  </a:cubicBezTo>
                  <a:close/>
                </a:path>
              </a:pathLst>
            </a:custGeom>
            <a:solidFill>
              <a:srgbClr val="FFE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34;p18">
              <a:extLst>
                <a:ext uri="{FF2B5EF4-FFF2-40B4-BE49-F238E27FC236}">
                  <a16:creationId xmlns:a16="http://schemas.microsoft.com/office/drawing/2014/main" id="{2AFE4B12-6F6A-4E38-AB71-FC1F69F9EA36}"/>
                </a:ext>
              </a:extLst>
            </p:cNvPr>
            <p:cNvSpPr/>
            <p:nvPr/>
          </p:nvSpPr>
          <p:spPr>
            <a:xfrm>
              <a:off x="4866608" y="4483172"/>
              <a:ext cx="152626" cy="309925"/>
            </a:xfrm>
            <a:custGeom>
              <a:avLst/>
              <a:gdLst/>
              <a:ahLst/>
              <a:cxnLst/>
              <a:rect l="l" t="t" r="r" b="b"/>
              <a:pathLst>
                <a:path w="294" h="597" extrusionOk="0">
                  <a:moveTo>
                    <a:pt x="158" y="0"/>
                  </a:moveTo>
                  <a:cubicBezTo>
                    <a:pt x="158" y="0"/>
                    <a:pt x="1" y="358"/>
                    <a:pt x="33" y="450"/>
                  </a:cubicBezTo>
                  <a:cubicBezTo>
                    <a:pt x="61" y="529"/>
                    <a:pt x="145" y="596"/>
                    <a:pt x="206" y="596"/>
                  </a:cubicBezTo>
                  <a:cubicBezTo>
                    <a:pt x="216" y="596"/>
                    <a:pt x="225" y="594"/>
                    <a:pt x="233" y="591"/>
                  </a:cubicBezTo>
                  <a:cubicBezTo>
                    <a:pt x="293" y="558"/>
                    <a:pt x="293" y="216"/>
                    <a:pt x="158" y="0"/>
                  </a:cubicBezTo>
                  <a:close/>
                </a:path>
              </a:pathLst>
            </a:custGeom>
            <a:solidFill>
              <a:srgbClr val="C74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35;p18">
              <a:extLst>
                <a:ext uri="{FF2B5EF4-FFF2-40B4-BE49-F238E27FC236}">
                  <a16:creationId xmlns:a16="http://schemas.microsoft.com/office/drawing/2014/main" id="{9FD9B516-C369-490E-9B9A-7A459C602F1D}"/>
                </a:ext>
              </a:extLst>
            </p:cNvPr>
            <p:cNvSpPr/>
            <p:nvPr/>
          </p:nvSpPr>
          <p:spPr>
            <a:xfrm>
              <a:off x="5243498" y="4075650"/>
              <a:ext cx="172354" cy="296947"/>
            </a:xfrm>
            <a:custGeom>
              <a:avLst/>
              <a:gdLst/>
              <a:ahLst/>
              <a:cxnLst/>
              <a:rect l="l" t="t" r="r" b="b"/>
              <a:pathLst>
                <a:path w="332" h="572" extrusionOk="0">
                  <a:moveTo>
                    <a:pt x="163" y="0"/>
                  </a:moveTo>
                  <a:cubicBezTo>
                    <a:pt x="163" y="0"/>
                    <a:pt x="0" y="358"/>
                    <a:pt x="49" y="493"/>
                  </a:cubicBezTo>
                  <a:cubicBezTo>
                    <a:pt x="67" y="549"/>
                    <a:pt x="108" y="572"/>
                    <a:pt x="152" y="572"/>
                  </a:cubicBezTo>
                  <a:cubicBezTo>
                    <a:pt x="213" y="572"/>
                    <a:pt x="280" y="528"/>
                    <a:pt x="299" y="471"/>
                  </a:cubicBezTo>
                  <a:cubicBezTo>
                    <a:pt x="332" y="368"/>
                    <a:pt x="163" y="0"/>
                    <a:pt x="163" y="0"/>
                  </a:cubicBezTo>
                  <a:close/>
                </a:path>
              </a:pathLst>
            </a:cu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36;p18">
              <a:extLst>
                <a:ext uri="{FF2B5EF4-FFF2-40B4-BE49-F238E27FC236}">
                  <a16:creationId xmlns:a16="http://schemas.microsoft.com/office/drawing/2014/main" id="{2528E631-9B05-4151-8E80-1DAD57A27F3F}"/>
                </a:ext>
              </a:extLst>
            </p:cNvPr>
            <p:cNvSpPr/>
            <p:nvPr/>
          </p:nvSpPr>
          <p:spPr>
            <a:xfrm>
              <a:off x="3728152" y="3912122"/>
              <a:ext cx="157818" cy="283449"/>
            </a:xfrm>
            <a:custGeom>
              <a:avLst/>
              <a:gdLst/>
              <a:ahLst/>
              <a:cxnLst/>
              <a:rect l="l" t="t" r="r" b="b"/>
              <a:pathLst>
                <a:path w="304" h="546" extrusionOk="0">
                  <a:moveTo>
                    <a:pt x="130" y="0"/>
                  </a:moveTo>
                  <a:cubicBezTo>
                    <a:pt x="130" y="0"/>
                    <a:pt x="0" y="260"/>
                    <a:pt x="11" y="391"/>
                  </a:cubicBezTo>
                  <a:cubicBezTo>
                    <a:pt x="23" y="494"/>
                    <a:pt x="119" y="546"/>
                    <a:pt x="191" y="546"/>
                  </a:cubicBezTo>
                  <a:cubicBezTo>
                    <a:pt x="209" y="546"/>
                    <a:pt x="225" y="543"/>
                    <a:pt x="238" y="536"/>
                  </a:cubicBezTo>
                  <a:cubicBezTo>
                    <a:pt x="303" y="504"/>
                    <a:pt x="184" y="98"/>
                    <a:pt x="130"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37;p18">
              <a:extLst>
                <a:ext uri="{FF2B5EF4-FFF2-40B4-BE49-F238E27FC236}">
                  <a16:creationId xmlns:a16="http://schemas.microsoft.com/office/drawing/2014/main" id="{95CC897E-3E95-4984-9AA8-4316C17A6E45}"/>
                </a:ext>
              </a:extLst>
            </p:cNvPr>
            <p:cNvSpPr/>
            <p:nvPr/>
          </p:nvSpPr>
          <p:spPr>
            <a:xfrm>
              <a:off x="3994466" y="4235544"/>
              <a:ext cx="161452" cy="307849"/>
            </a:xfrm>
            <a:custGeom>
              <a:avLst/>
              <a:gdLst/>
              <a:ahLst/>
              <a:cxnLst/>
              <a:rect l="l" t="t" r="r" b="b"/>
              <a:pathLst>
                <a:path w="311" h="593" extrusionOk="0">
                  <a:moveTo>
                    <a:pt x="163" y="0"/>
                  </a:moveTo>
                  <a:cubicBezTo>
                    <a:pt x="163" y="0"/>
                    <a:pt x="1" y="368"/>
                    <a:pt x="28" y="466"/>
                  </a:cubicBezTo>
                  <a:cubicBezTo>
                    <a:pt x="53" y="551"/>
                    <a:pt x="105" y="592"/>
                    <a:pt x="157" y="592"/>
                  </a:cubicBezTo>
                  <a:cubicBezTo>
                    <a:pt x="198" y="592"/>
                    <a:pt x="239" y="567"/>
                    <a:pt x="267" y="520"/>
                  </a:cubicBezTo>
                  <a:cubicBezTo>
                    <a:pt x="310" y="445"/>
                    <a:pt x="163" y="0"/>
                    <a:pt x="163" y="0"/>
                  </a:cubicBezTo>
                  <a:close/>
                </a:path>
              </a:pathLst>
            </a:custGeom>
            <a:solidFill>
              <a:srgbClr val="45AA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Rectangle : coins arrondis 62">
            <a:extLst>
              <a:ext uri="{FF2B5EF4-FFF2-40B4-BE49-F238E27FC236}">
                <a16:creationId xmlns:a16="http://schemas.microsoft.com/office/drawing/2014/main" id="{8CB4947D-11A3-4A1C-8B55-B87A51A4185D}"/>
              </a:ext>
            </a:extLst>
          </p:cNvPr>
          <p:cNvSpPr/>
          <p:nvPr/>
        </p:nvSpPr>
        <p:spPr>
          <a:xfrm>
            <a:off x="4908015" y="3881107"/>
            <a:ext cx="1523344" cy="429600"/>
          </a:xfrm>
          <a:prstGeom prst="roundRect">
            <a:avLst/>
          </a:prstGeom>
          <a:solidFill>
            <a:srgbClr val="801E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000" b="1"/>
              <a:t>Structures</a:t>
            </a:r>
          </a:p>
        </p:txBody>
      </p:sp>
      <p:sp>
        <p:nvSpPr>
          <p:cNvPr id="64" name="Rectangle : coins arrondis 63">
            <a:extLst>
              <a:ext uri="{FF2B5EF4-FFF2-40B4-BE49-F238E27FC236}">
                <a16:creationId xmlns:a16="http://schemas.microsoft.com/office/drawing/2014/main" id="{2722E00D-E6B9-4D91-A1FC-86813DAA139D}"/>
              </a:ext>
            </a:extLst>
          </p:cNvPr>
          <p:cNvSpPr/>
          <p:nvPr/>
        </p:nvSpPr>
        <p:spPr>
          <a:xfrm>
            <a:off x="651315" y="4055839"/>
            <a:ext cx="1005967" cy="429600"/>
          </a:xfrm>
          <a:prstGeom prst="roundRect">
            <a:avLst/>
          </a:prstGeom>
          <a:solidFill>
            <a:srgbClr val="801E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000" b="1"/>
              <a:t>Public</a:t>
            </a:r>
          </a:p>
        </p:txBody>
      </p:sp>
      <p:sp>
        <p:nvSpPr>
          <p:cNvPr id="65" name="Rectangle : coins arrondis 64">
            <a:extLst>
              <a:ext uri="{FF2B5EF4-FFF2-40B4-BE49-F238E27FC236}">
                <a16:creationId xmlns:a16="http://schemas.microsoft.com/office/drawing/2014/main" id="{8DEDA9E0-FB14-43C3-94E2-C17400FFAF70}"/>
              </a:ext>
            </a:extLst>
          </p:cNvPr>
          <p:cNvSpPr/>
          <p:nvPr/>
        </p:nvSpPr>
        <p:spPr>
          <a:xfrm>
            <a:off x="248371" y="6053506"/>
            <a:ext cx="1993258" cy="429600"/>
          </a:xfrm>
          <a:prstGeom prst="roundRect">
            <a:avLst/>
          </a:prstGeom>
          <a:solidFill>
            <a:srgbClr val="801E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000" b="1"/>
              <a:t>Compétences</a:t>
            </a:r>
          </a:p>
        </p:txBody>
      </p:sp>
    </p:spTree>
    <p:extLst>
      <p:ext uri="{BB962C8B-B14F-4D97-AF65-F5344CB8AC3E}">
        <p14:creationId xmlns:p14="http://schemas.microsoft.com/office/powerpoint/2010/main" val="882525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Connecteur : en angle 70">
            <a:extLst>
              <a:ext uri="{FF2B5EF4-FFF2-40B4-BE49-F238E27FC236}">
                <a16:creationId xmlns:a16="http://schemas.microsoft.com/office/drawing/2014/main" id="{F35CAC9D-C28C-4353-B2FD-6FB59F8C40C3}"/>
              </a:ext>
            </a:extLst>
          </p:cNvPr>
          <p:cNvCxnSpPr>
            <a:cxnSpLocks/>
          </p:cNvCxnSpPr>
          <p:nvPr/>
        </p:nvCxnSpPr>
        <p:spPr>
          <a:xfrm rot="5400000">
            <a:off x="1765347" y="5410281"/>
            <a:ext cx="630736" cy="53171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8" name="Connecteur : en angle 67">
            <a:extLst>
              <a:ext uri="{FF2B5EF4-FFF2-40B4-BE49-F238E27FC236}">
                <a16:creationId xmlns:a16="http://schemas.microsoft.com/office/drawing/2014/main" id="{C7BDECD0-6F60-4CC2-8F33-7F8E3FB3D410}"/>
              </a:ext>
            </a:extLst>
          </p:cNvPr>
          <p:cNvCxnSpPr>
            <a:cxnSpLocks/>
            <a:stCxn id="56" idx="7"/>
          </p:cNvCxnSpPr>
          <p:nvPr/>
        </p:nvCxnSpPr>
        <p:spPr>
          <a:xfrm rot="5400000" flipH="1" flipV="1">
            <a:off x="4285059" y="3605448"/>
            <a:ext cx="161640" cy="1067256"/>
          </a:xfrm>
          <a:prstGeom prst="bentConnector4">
            <a:avLst>
              <a:gd name="adj1" fmla="val 141425"/>
              <a:gd name="adj2" fmla="val 61264"/>
            </a:avLst>
          </a:prstGeom>
          <a:ln>
            <a:tailEnd type="triangle"/>
          </a:ln>
        </p:spPr>
        <p:style>
          <a:lnRef idx="1">
            <a:schemeClr val="dk1"/>
          </a:lnRef>
          <a:fillRef idx="0">
            <a:schemeClr val="dk1"/>
          </a:fillRef>
          <a:effectRef idx="0">
            <a:schemeClr val="dk1"/>
          </a:effectRef>
          <a:fontRef idx="minor">
            <a:schemeClr val="tx1"/>
          </a:fontRef>
        </p:style>
      </p:cxnSp>
      <p:cxnSp>
        <p:nvCxnSpPr>
          <p:cNvPr id="66" name="Connecteur : en angle 65">
            <a:extLst>
              <a:ext uri="{FF2B5EF4-FFF2-40B4-BE49-F238E27FC236}">
                <a16:creationId xmlns:a16="http://schemas.microsoft.com/office/drawing/2014/main" id="{8CF0B167-9F21-4459-ACA7-D6FBDCE7784E}"/>
              </a:ext>
            </a:extLst>
          </p:cNvPr>
          <p:cNvCxnSpPr>
            <a:cxnSpLocks/>
          </p:cNvCxnSpPr>
          <p:nvPr/>
        </p:nvCxnSpPr>
        <p:spPr>
          <a:xfrm rot="10800000">
            <a:off x="1670146" y="4196787"/>
            <a:ext cx="934538" cy="33070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05F03494-2B06-4AC2-A6F5-5AEC14621F4A}"/>
              </a:ext>
            </a:extLst>
          </p:cNvPr>
          <p:cNvSpPr/>
          <p:nvPr/>
        </p:nvSpPr>
        <p:spPr bwMode="auto">
          <a:xfrm>
            <a:off x="692696" y="1193921"/>
            <a:ext cx="6093296" cy="360040"/>
          </a:xfrm>
          <a:prstGeom prst="rect">
            <a:avLst/>
          </a:prstGeom>
          <a:solidFill>
            <a:srgbClr val="DEBE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25000">
                <a:ln>
                  <a:noFill/>
                </a:ln>
                <a:solidFill>
                  <a:srgbClr val="FCFCFC"/>
                </a:solidFill>
                <a:effectLst/>
                <a:latin typeface="Rimbo" panose="00000500000000000000" pitchFamily="50" charset="0"/>
              </a:rPr>
              <a:t>Les indicateurs de suivi</a:t>
            </a:r>
          </a:p>
        </p:txBody>
      </p:sp>
      <p:sp>
        <p:nvSpPr>
          <p:cNvPr id="5" name="ZoneTexte 4">
            <a:extLst>
              <a:ext uri="{FF2B5EF4-FFF2-40B4-BE49-F238E27FC236}">
                <a16:creationId xmlns:a16="http://schemas.microsoft.com/office/drawing/2014/main" id="{1B1F1E6F-465B-4DB4-9B9A-E4276CA1D9D9}"/>
              </a:ext>
            </a:extLst>
          </p:cNvPr>
          <p:cNvSpPr txBox="1"/>
          <p:nvPr/>
        </p:nvSpPr>
        <p:spPr>
          <a:xfrm>
            <a:off x="63219" y="830728"/>
            <a:ext cx="269596" cy="707886"/>
          </a:xfrm>
          <a:prstGeom prst="rect">
            <a:avLst/>
          </a:prstGeom>
          <a:noFill/>
        </p:spPr>
        <p:txBody>
          <a:bodyPr wrap="square" rtlCol="0">
            <a:spAutoFit/>
          </a:bodyPr>
          <a:lstStyle/>
          <a:p>
            <a:r>
              <a:rPr lang="fr-FR" sz="6000">
                <a:solidFill>
                  <a:srgbClr val="DEBE00"/>
                </a:solidFill>
                <a:latin typeface="Rimbo" panose="00000500000000000000" pitchFamily="50" charset="0"/>
              </a:rPr>
              <a:t>3</a:t>
            </a:r>
          </a:p>
        </p:txBody>
      </p:sp>
      <p:sp>
        <p:nvSpPr>
          <p:cNvPr id="6" name="ZoneTexte 5">
            <a:extLst>
              <a:ext uri="{FF2B5EF4-FFF2-40B4-BE49-F238E27FC236}">
                <a16:creationId xmlns:a16="http://schemas.microsoft.com/office/drawing/2014/main" id="{AD86E69D-6EDB-4A62-A2B9-E96CB2CBE506}"/>
              </a:ext>
            </a:extLst>
          </p:cNvPr>
          <p:cNvSpPr txBox="1"/>
          <p:nvPr/>
        </p:nvSpPr>
        <p:spPr>
          <a:xfrm>
            <a:off x="380090" y="1763688"/>
            <a:ext cx="6718508" cy="338554"/>
          </a:xfrm>
          <a:prstGeom prst="rect">
            <a:avLst/>
          </a:prstGeom>
          <a:noFill/>
        </p:spPr>
        <p:txBody>
          <a:bodyPr wrap="square" rtlCol="0">
            <a:spAutoFit/>
          </a:bodyPr>
          <a:lstStyle/>
          <a:p>
            <a:r>
              <a:rPr lang="fr-FR">
                <a:latin typeface="Rimbo" panose="00000500000000000000" pitchFamily="50" charset="0"/>
              </a:rPr>
              <a:t>Vos objectifs qualitatifs</a:t>
            </a:r>
          </a:p>
        </p:txBody>
      </p:sp>
      <p:grpSp>
        <p:nvGrpSpPr>
          <p:cNvPr id="34" name="Google Shape;309;p18">
            <a:extLst>
              <a:ext uri="{FF2B5EF4-FFF2-40B4-BE49-F238E27FC236}">
                <a16:creationId xmlns:a16="http://schemas.microsoft.com/office/drawing/2014/main" id="{9C68439C-560B-43B9-AE4F-6BC21CE4BD67}"/>
              </a:ext>
            </a:extLst>
          </p:cNvPr>
          <p:cNvGrpSpPr/>
          <p:nvPr/>
        </p:nvGrpSpPr>
        <p:grpSpPr>
          <a:xfrm>
            <a:off x="2213554" y="3994117"/>
            <a:ext cx="1859134" cy="2313496"/>
            <a:chOff x="3215686" y="1198370"/>
            <a:chExt cx="2712637" cy="3594727"/>
          </a:xfrm>
        </p:grpSpPr>
        <p:grpSp>
          <p:nvGrpSpPr>
            <p:cNvPr id="35" name="Google Shape;310;p18">
              <a:extLst>
                <a:ext uri="{FF2B5EF4-FFF2-40B4-BE49-F238E27FC236}">
                  <a16:creationId xmlns:a16="http://schemas.microsoft.com/office/drawing/2014/main" id="{E2FAE02B-801E-4279-887A-F9E04E827A1B}"/>
                </a:ext>
              </a:extLst>
            </p:cNvPr>
            <p:cNvGrpSpPr/>
            <p:nvPr/>
          </p:nvGrpSpPr>
          <p:grpSpPr>
            <a:xfrm>
              <a:off x="3532789" y="1198370"/>
              <a:ext cx="2395533" cy="2395533"/>
              <a:chOff x="3144272" y="1315050"/>
              <a:chExt cx="3078300" cy="3078300"/>
            </a:xfrm>
          </p:grpSpPr>
          <p:sp>
            <p:nvSpPr>
              <p:cNvPr id="56" name="Google Shape;311;p18">
                <a:extLst>
                  <a:ext uri="{FF2B5EF4-FFF2-40B4-BE49-F238E27FC236}">
                    <a16:creationId xmlns:a16="http://schemas.microsoft.com/office/drawing/2014/main" id="{DB2B172A-9753-4E25-BD45-C2403B16393C}"/>
                  </a:ext>
                </a:extLst>
              </p:cNvPr>
              <p:cNvSpPr/>
              <p:nvPr/>
            </p:nvSpPr>
            <p:spPr>
              <a:xfrm>
                <a:off x="3144272" y="1315050"/>
                <a:ext cx="3078300" cy="3078300"/>
              </a:xfrm>
              <a:prstGeom prst="donut">
                <a:avLst>
                  <a:gd name="adj" fmla="val 7687"/>
                </a:avLst>
              </a:pr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12;p18">
                <a:extLst>
                  <a:ext uri="{FF2B5EF4-FFF2-40B4-BE49-F238E27FC236}">
                    <a16:creationId xmlns:a16="http://schemas.microsoft.com/office/drawing/2014/main" id="{28E51814-41E1-4CA3-A744-D8D3CCCC25C4}"/>
                  </a:ext>
                </a:extLst>
              </p:cNvPr>
              <p:cNvSpPr/>
              <p:nvPr/>
            </p:nvSpPr>
            <p:spPr>
              <a:xfrm>
                <a:off x="3341636" y="1512367"/>
                <a:ext cx="2683800" cy="2683800"/>
              </a:xfrm>
              <a:prstGeom prst="donut">
                <a:avLst>
                  <a:gd name="adj" fmla="val 7687"/>
                </a:avLst>
              </a:prstGeom>
              <a:solidFill>
                <a:srgbClr val="FAB4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13;p18">
                <a:extLst>
                  <a:ext uri="{FF2B5EF4-FFF2-40B4-BE49-F238E27FC236}">
                    <a16:creationId xmlns:a16="http://schemas.microsoft.com/office/drawing/2014/main" id="{E1CD2BE3-9AAF-4D38-82DF-2E3282DEE4EF}"/>
                  </a:ext>
                </a:extLst>
              </p:cNvPr>
              <p:cNvSpPr/>
              <p:nvPr/>
            </p:nvSpPr>
            <p:spPr>
              <a:xfrm>
                <a:off x="3548096" y="1718827"/>
                <a:ext cx="2271300" cy="2271300"/>
              </a:xfrm>
              <a:prstGeom prst="donut">
                <a:avLst>
                  <a:gd name="adj" fmla="val 8513"/>
                </a:avLst>
              </a:prstGeom>
              <a:solidFill>
                <a:srgbClr val="FFD71B"/>
              </a:solidFill>
              <a:ln w="9525" cap="flat" cmpd="sng">
                <a:solidFill>
                  <a:srgbClr val="FFD71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14;p18">
                <a:extLst>
                  <a:ext uri="{FF2B5EF4-FFF2-40B4-BE49-F238E27FC236}">
                    <a16:creationId xmlns:a16="http://schemas.microsoft.com/office/drawing/2014/main" id="{B9A4EA28-E316-42D0-8B75-3B915C69AADA}"/>
                  </a:ext>
                </a:extLst>
              </p:cNvPr>
              <p:cNvSpPr/>
              <p:nvPr/>
            </p:nvSpPr>
            <p:spPr>
              <a:xfrm>
                <a:off x="3730016" y="1900794"/>
                <a:ext cx="1906800" cy="1906800"/>
              </a:xfrm>
              <a:prstGeom prst="donut">
                <a:avLst>
                  <a:gd name="adj" fmla="val 9180"/>
                </a:avLst>
              </a:prstGeom>
              <a:solidFill>
                <a:srgbClr val="45AA9A"/>
              </a:solidFill>
              <a:ln w="9525" cap="flat" cmpd="sng">
                <a:solidFill>
                  <a:srgbClr val="45AA9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15;p18">
                <a:extLst>
                  <a:ext uri="{FF2B5EF4-FFF2-40B4-BE49-F238E27FC236}">
                    <a16:creationId xmlns:a16="http://schemas.microsoft.com/office/drawing/2014/main" id="{D565888B-9D30-4845-99D3-9A8D5EEAAD16}"/>
                  </a:ext>
                </a:extLst>
              </p:cNvPr>
              <p:cNvSpPr/>
              <p:nvPr/>
            </p:nvSpPr>
            <p:spPr>
              <a:xfrm>
                <a:off x="3905067" y="2075845"/>
                <a:ext cx="1557000" cy="1557000"/>
              </a:xfrm>
              <a:prstGeom prst="donut">
                <a:avLst>
                  <a:gd name="adj" fmla="val 11613"/>
                </a:avLst>
              </a:prstGeom>
              <a:solidFill>
                <a:srgbClr val="00ACC2"/>
              </a:solidFill>
              <a:ln w="9525" cap="flat" cmpd="sng">
                <a:solidFill>
                  <a:srgbClr val="00ACC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16;p18">
                <a:extLst>
                  <a:ext uri="{FF2B5EF4-FFF2-40B4-BE49-F238E27FC236}">
                    <a16:creationId xmlns:a16="http://schemas.microsoft.com/office/drawing/2014/main" id="{A193BC55-E6E6-414B-982A-8C39473BDAF3}"/>
                  </a:ext>
                </a:extLst>
              </p:cNvPr>
              <p:cNvSpPr/>
              <p:nvPr/>
            </p:nvSpPr>
            <p:spPr>
              <a:xfrm>
                <a:off x="4093951" y="2264657"/>
                <a:ext cx="1179600" cy="1179600"/>
              </a:xfrm>
              <a:prstGeom prst="donut">
                <a:avLst>
                  <a:gd name="adj" fmla="val 14721"/>
                </a:avLst>
              </a:pr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17;p18">
                <a:extLst>
                  <a:ext uri="{FF2B5EF4-FFF2-40B4-BE49-F238E27FC236}">
                    <a16:creationId xmlns:a16="http://schemas.microsoft.com/office/drawing/2014/main" id="{36737669-44E3-4661-9535-8231277CF0C8}"/>
                  </a:ext>
                </a:extLst>
              </p:cNvPr>
              <p:cNvSpPr/>
              <p:nvPr/>
            </p:nvSpPr>
            <p:spPr>
              <a:xfrm>
                <a:off x="4252941" y="2423743"/>
                <a:ext cx="860700" cy="860700"/>
              </a:xfrm>
              <a:prstGeom prst="donut">
                <a:avLst>
                  <a:gd name="adj" fmla="val 19523"/>
                </a:avLst>
              </a:prstGeom>
              <a:solidFill>
                <a:srgbClr val="C74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318;p18">
              <a:extLst>
                <a:ext uri="{FF2B5EF4-FFF2-40B4-BE49-F238E27FC236}">
                  <a16:creationId xmlns:a16="http://schemas.microsoft.com/office/drawing/2014/main" id="{98397765-E62D-4804-808E-F4314AAFA25B}"/>
                </a:ext>
              </a:extLst>
            </p:cNvPr>
            <p:cNvSpPr/>
            <p:nvPr/>
          </p:nvSpPr>
          <p:spPr>
            <a:xfrm>
              <a:off x="3215686" y="2132783"/>
              <a:ext cx="1704736" cy="1685866"/>
            </a:xfrm>
            <a:custGeom>
              <a:avLst/>
              <a:gdLst/>
              <a:ahLst/>
              <a:cxnLst/>
              <a:rect l="l" t="t" r="r" b="b"/>
              <a:pathLst>
                <a:path w="3430" h="3392" extrusionOk="0">
                  <a:moveTo>
                    <a:pt x="1713" y="0"/>
                  </a:moveTo>
                  <a:cubicBezTo>
                    <a:pt x="1654" y="0"/>
                    <a:pt x="1596" y="22"/>
                    <a:pt x="1551" y="66"/>
                  </a:cubicBezTo>
                  <a:lnTo>
                    <a:pt x="1334" y="266"/>
                  </a:lnTo>
                  <a:lnTo>
                    <a:pt x="1041" y="201"/>
                  </a:lnTo>
                  <a:cubicBezTo>
                    <a:pt x="1023" y="197"/>
                    <a:pt x="1005" y="195"/>
                    <a:pt x="987" y="195"/>
                  </a:cubicBezTo>
                  <a:cubicBezTo>
                    <a:pt x="883" y="195"/>
                    <a:pt x="791" y="261"/>
                    <a:pt x="759" y="363"/>
                  </a:cubicBezTo>
                  <a:lnTo>
                    <a:pt x="667" y="644"/>
                  </a:lnTo>
                  <a:lnTo>
                    <a:pt x="381" y="736"/>
                  </a:lnTo>
                  <a:cubicBezTo>
                    <a:pt x="266" y="774"/>
                    <a:pt x="196" y="899"/>
                    <a:pt x="218" y="1019"/>
                  </a:cubicBezTo>
                  <a:lnTo>
                    <a:pt x="283" y="1311"/>
                  </a:lnTo>
                  <a:lnTo>
                    <a:pt x="82" y="1533"/>
                  </a:lnTo>
                  <a:cubicBezTo>
                    <a:pt x="1" y="1626"/>
                    <a:pt x="1" y="1766"/>
                    <a:pt x="82" y="1858"/>
                  </a:cubicBezTo>
                  <a:lnTo>
                    <a:pt x="283" y="2081"/>
                  </a:lnTo>
                  <a:lnTo>
                    <a:pt x="218" y="2373"/>
                  </a:lnTo>
                  <a:cubicBezTo>
                    <a:pt x="196" y="2492"/>
                    <a:pt x="266" y="2616"/>
                    <a:pt x="381" y="2654"/>
                  </a:cubicBezTo>
                  <a:lnTo>
                    <a:pt x="667" y="2746"/>
                  </a:lnTo>
                  <a:lnTo>
                    <a:pt x="759" y="3029"/>
                  </a:lnTo>
                  <a:cubicBezTo>
                    <a:pt x="791" y="3130"/>
                    <a:pt x="884" y="3197"/>
                    <a:pt x="988" y="3197"/>
                  </a:cubicBezTo>
                  <a:cubicBezTo>
                    <a:pt x="1005" y="3197"/>
                    <a:pt x="1023" y="3195"/>
                    <a:pt x="1041" y="3191"/>
                  </a:cubicBezTo>
                  <a:lnTo>
                    <a:pt x="1334" y="3126"/>
                  </a:lnTo>
                  <a:lnTo>
                    <a:pt x="1551" y="3326"/>
                  </a:lnTo>
                  <a:cubicBezTo>
                    <a:pt x="1596" y="3370"/>
                    <a:pt x="1654" y="3392"/>
                    <a:pt x="1713" y="3392"/>
                  </a:cubicBezTo>
                  <a:cubicBezTo>
                    <a:pt x="1771" y="3392"/>
                    <a:pt x="1830" y="3370"/>
                    <a:pt x="1876" y="3326"/>
                  </a:cubicBezTo>
                  <a:lnTo>
                    <a:pt x="2097" y="3126"/>
                  </a:lnTo>
                  <a:lnTo>
                    <a:pt x="2389" y="3191"/>
                  </a:lnTo>
                  <a:cubicBezTo>
                    <a:pt x="2407" y="3195"/>
                    <a:pt x="2425" y="3197"/>
                    <a:pt x="2443" y="3197"/>
                  </a:cubicBezTo>
                  <a:cubicBezTo>
                    <a:pt x="2547" y="3197"/>
                    <a:pt x="2639" y="3130"/>
                    <a:pt x="2671" y="3029"/>
                  </a:cubicBezTo>
                  <a:lnTo>
                    <a:pt x="2764" y="2746"/>
                  </a:lnTo>
                  <a:lnTo>
                    <a:pt x="3046" y="2654"/>
                  </a:lnTo>
                  <a:cubicBezTo>
                    <a:pt x="3164" y="2616"/>
                    <a:pt x="3234" y="2492"/>
                    <a:pt x="3208" y="2373"/>
                  </a:cubicBezTo>
                  <a:lnTo>
                    <a:pt x="3149" y="2081"/>
                  </a:lnTo>
                  <a:lnTo>
                    <a:pt x="3349" y="1858"/>
                  </a:lnTo>
                  <a:cubicBezTo>
                    <a:pt x="3429" y="1766"/>
                    <a:pt x="3429" y="1626"/>
                    <a:pt x="3349" y="1533"/>
                  </a:cubicBezTo>
                  <a:lnTo>
                    <a:pt x="3149" y="1311"/>
                  </a:lnTo>
                  <a:lnTo>
                    <a:pt x="3208" y="1019"/>
                  </a:lnTo>
                  <a:cubicBezTo>
                    <a:pt x="3234" y="899"/>
                    <a:pt x="3164" y="774"/>
                    <a:pt x="3046" y="736"/>
                  </a:cubicBezTo>
                  <a:lnTo>
                    <a:pt x="2764" y="644"/>
                  </a:lnTo>
                  <a:lnTo>
                    <a:pt x="2671" y="363"/>
                  </a:lnTo>
                  <a:cubicBezTo>
                    <a:pt x="2639" y="261"/>
                    <a:pt x="2547" y="195"/>
                    <a:pt x="2443" y="195"/>
                  </a:cubicBezTo>
                  <a:cubicBezTo>
                    <a:pt x="2425" y="195"/>
                    <a:pt x="2407" y="197"/>
                    <a:pt x="2389" y="201"/>
                  </a:cubicBezTo>
                  <a:lnTo>
                    <a:pt x="2097" y="266"/>
                  </a:lnTo>
                  <a:lnTo>
                    <a:pt x="1876" y="66"/>
                  </a:lnTo>
                  <a:cubicBezTo>
                    <a:pt x="1830" y="22"/>
                    <a:pt x="1771" y="0"/>
                    <a:pt x="1713" y="0"/>
                  </a:cubicBezTo>
                  <a:close/>
                </a:path>
              </a:pathLst>
            </a:custGeom>
            <a:solidFill>
              <a:srgbClr val="FAB4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19;p18">
              <a:extLst>
                <a:ext uri="{FF2B5EF4-FFF2-40B4-BE49-F238E27FC236}">
                  <a16:creationId xmlns:a16="http://schemas.microsoft.com/office/drawing/2014/main" id="{1CDDD209-2FBD-4309-9666-C9E562E3D2D1}"/>
                </a:ext>
              </a:extLst>
            </p:cNvPr>
            <p:cNvSpPr/>
            <p:nvPr/>
          </p:nvSpPr>
          <p:spPr>
            <a:xfrm>
              <a:off x="3430890" y="2337055"/>
              <a:ext cx="1274327" cy="1276825"/>
            </a:xfrm>
            <a:custGeom>
              <a:avLst/>
              <a:gdLst/>
              <a:ahLst/>
              <a:cxnLst/>
              <a:rect l="l" t="t" r="r" b="b"/>
              <a:pathLst>
                <a:path w="2564" h="2569" extrusionOk="0">
                  <a:moveTo>
                    <a:pt x="1280" y="0"/>
                  </a:moveTo>
                  <a:cubicBezTo>
                    <a:pt x="576" y="0"/>
                    <a:pt x="1" y="580"/>
                    <a:pt x="1" y="1285"/>
                  </a:cubicBezTo>
                  <a:cubicBezTo>
                    <a:pt x="1" y="1995"/>
                    <a:pt x="576" y="2568"/>
                    <a:pt x="1280" y="2568"/>
                  </a:cubicBezTo>
                  <a:cubicBezTo>
                    <a:pt x="1989" y="2568"/>
                    <a:pt x="2563" y="1995"/>
                    <a:pt x="2563" y="1285"/>
                  </a:cubicBezTo>
                  <a:cubicBezTo>
                    <a:pt x="2563" y="580"/>
                    <a:pt x="1989" y="0"/>
                    <a:pt x="1280" y="0"/>
                  </a:cubicBezTo>
                  <a:close/>
                </a:path>
              </a:pathLst>
            </a:custGeom>
            <a:solidFill>
              <a:srgbClr val="FFE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20;p18">
              <a:extLst>
                <a:ext uri="{FF2B5EF4-FFF2-40B4-BE49-F238E27FC236}">
                  <a16:creationId xmlns:a16="http://schemas.microsoft.com/office/drawing/2014/main" id="{12A65845-E527-44F1-AA17-EFD2081AD013}"/>
                </a:ext>
              </a:extLst>
            </p:cNvPr>
            <p:cNvSpPr/>
            <p:nvPr/>
          </p:nvSpPr>
          <p:spPr>
            <a:xfrm>
              <a:off x="3430890" y="2337055"/>
              <a:ext cx="811116" cy="1276825"/>
            </a:xfrm>
            <a:custGeom>
              <a:avLst/>
              <a:gdLst/>
              <a:ahLst/>
              <a:cxnLst/>
              <a:rect l="l" t="t" r="r" b="b"/>
              <a:pathLst>
                <a:path w="1632" h="2569" extrusionOk="0">
                  <a:moveTo>
                    <a:pt x="1280" y="0"/>
                  </a:moveTo>
                  <a:cubicBezTo>
                    <a:pt x="576" y="0"/>
                    <a:pt x="1" y="580"/>
                    <a:pt x="1" y="1285"/>
                  </a:cubicBezTo>
                  <a:cubicBezTo>
                    <a:pt x="1" y="1995"/>
                    <a:pt x="576" y="2568"/>
                    <a:pt x="1280" y="2568"/>
                  </a:cubicBezTo>
                  <a:cubicBezTo>
                    <a:pt x="1404" y="2568"/>
                    <a:pt x="1518" y="2553"/>
                    <a:pt x="1631" y="2520"/>
                  </a:cubicBezTo>
                  <a:cubicBezTo>
                    <a:pt x="1090" y="2368"/>
                    <a:pt x="695" y="1870"/>
                    <a:pt x="695" y="1285"/>
                  </a:cubicBezTo>
                  <a:cubicBezTo>
                    <a:pt x="695" y="700"/>
                    <a:pt x="1090" y="201"/>
                    <a:pt x="1631" y="50"/>
                  </a:cubicBezTo>
                  <a:cubicBezTo>
                    <a:pt x="1518" y="17"/>
                    <a:pt x="1404" y="0"/>
                    <a:pt x="1280" y="0"/>
                  </a:cubicBezTo>
                  <a:close/>
                </a:path>
              </a:pathLst>
            </a:custGeom>
            <a:solidFill>
              <a:srgbClr val="FAB400"/>
            </a:solidFill>
            <a:ln w="9525" cap="flat" cmpd="sng">
              <a:solidFill>
                <a:srgbClr val="FAB4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21;p18">
              <a:extLst>
                <a:ext uri="{FF2B5EF4-FFF2-40B4-BE49-F238E27FC236}">
                  <a16:creationId xmlns:a16="http://schemas.microsoft.com/office/drawing/2014/main" id="{D723CDF8-2D40-48FA-94AA-6F0CC6530074}"/>
                </a:ext>
              </a:extLst>
            </p:cNvPr>
            <p:cNvSpPr/>
            <p:nvPr/>
          </p:nvSpPr>
          <p:spPr>
            <a:xfrm>
              <a:off x="3627705" y="2840529"/>
              <a:ext cx="237570" cy="188865"/>
            </a:xfrm>
            <a:custGeom>
              <a:avLst/>
              <a:gdLst/>
              <a:ahLst/>
              <a:cxnLst/>
              <a:rect l="l" t="t" r="r" b="b"/>
              <a:pathLst>
                <a:path w="478" h="380" extrusionOk="0">
                  <a:moveTo>
                    <a:pt x="239" y="0"/>
                  </a:moveTo>
                  <a:cubicBezTo>
                    <a:pt x="109" y="0"/>
                    <a:pt x="0" y="82"/>
                    <a:pt x="0" y="190"/>
                  </a:cubicBezTo>
                  <a:cubicBezTo>
                    <a:pt x="0" y="293"/>
                    <a:pt x="109" y="380"/>
                    <a:pt x="239" y="380"/>
                  </a:cubicBezTo>
                  <a:cubicBezTo>
                    <a:pt x="369" y="380"/>
                    <a:pt x="477" y="293"/>
                    <a:pt x="477" y="190"/>
                  </a:cubicBezTo>
                  <a:cubicBezTo>
                    <a:pt x="477" y="87"/>
                    <a:pt x="375" y="0"/>
                    <a:pt x="239" y="0"/>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22;p18">
              <a:extLst>
                <a:ext uri="{FF2B5EF4-FFF2-40B4-BE49-F238E27FC236}">
                  <a16:creationId xmlns:a16="http://schemas.microsoft.com/office/drawing/2014/main" id="{0F358C81-4232-4750-B906-73A4F976EDB9}"/>
                </a:ext>
              </a:extLst>
            </p:cNvPr>
            <p:cNvSpPr/>
            <p:nvPr/>
          </p:nvSpPr>
          <p:spPr>
            <a:xfrm>
              <a:off x="4268348" y="2843511"/>
              <a:ext cx="237570" cy="188865"/>
            </a:xfrm>
            <a:custGeom>
              <a:avLst/>
              <a:gdLst/>
              <a:ahLst/>
              <a:cxnLst/>
              <a:rect l="l" t="t" r="r" b="b"/>
              <a:pathLst>
                <a:path w="478" h="380" extrusionOk="0">
                  <a:moveTo>
                    <a:pt x="245" y="1"/>
                  </a:moveTo>
                  <a:cubicBezTo>
                    <a:pt x="109" y="1"/>
                    <a:pt x="6" y="81"/>
                    <a:pt x="6" y="184"/>
                  </a:cubicBezTo>
                  <a:cubicBezTo>
                    <a:pt x="1" y="293"/>
                    <a:pt x="109" y="379"/>
                    <a:pt x="239" y="379"/>
                  </a:cubicBezTo>
                  <a:cubicBezTo>
                    <a:pt x="375" y="379"/>
                    <a:pt x="478" y="293"/>
                    <a:pt x="478" y="189"/>
                  </a:cubicBezTo>
                  <a:cubicBezTo>
                    <a:pt x="478" y="81"/>
                    <a:pt x="375" y="1"/>
                    <a:pt x="245"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3;p18">
              <a:extLst>
                <a:ext uri="{FF2B5EF4-FFF2-40B4-BE49-F238E27FC236}">
                  <a16:creationId xmlns:a16="http://schemas.microsoft.com/office/drawing/2014/main" id="{8775E25C-6D4E-44C8-8250-30AD4990DADD}"/>
                </a:ext>
              </a:extLst>
            </p:cNvPr>
            <p:cNvSpPr/>
            <p:nvPr/>
          </p:nvSpPr>
          <p:spPr>
            <a:xfrm>
              <a:off x="3744005" y="2738145"/>
              <a:ext cx="78030" cy="132702"/>
            </a:xfrm>
            <a:custGeom>
              <a:avLst/>
              <a:gdLst/>
              <a:ahLst/>
              <a:cxnLst/>
              <a:rect l="l" t="t" r="r" b="b"/>
              <a:pathLst>
                <a:path w="157" h="267" extrusionOk="0">
                  <a:moveTo>
                    <a:pt x="81" y="1"/>
                  </a:moveTo>
                  <a:cubicBezTo>
                    <a:pt x="38" y="1"/>
                    <a:pt x="0" y="39"/>
                    <a:pt x="0" y="83"/>
                  </a:cubicBezTo>
                  <a:lnTo>
                    <a:pt x="0" y="185"/>
                  </a:lnTo>
                  <a:cubicBezTo>
                    <a:pt x="0" y="228"/>
                    <a:pt x="38" y="266"/>
                    <a:pt x="81" y="266"/>
                  </a:cubicBezTo>
                  <a:cubicBezTo>
                    <a:pt x="124" y="266"/>
                    <a:pt x="156" y="228"/>
                    <a:pt x="156" y="185"/>
                  </a:cubicBezTo>
                  <a:lnTo>
                    <a:pt x="156" y="83"/>
                  </a:lnTo>
                  <a:cubicBezTo>
                    <a:pt x="156" y="39"/>
                    <a:pt x="124" y="1"/>
                    <a:pt x="81"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24;p18">
              <a:extLst>
                <a:ext uri="{FF2B5EF4-FFF2-40B4-BE49-F238E27FC236}">
                  <a16:creationId xmlns:a16="http://schemas.microsoft.com/office/drawing/2014/main" id="{21BE1640-9870-4B23-9F3E-AEE55EC50338}"/>
                </a:ext>
              </a:extLst>
            </p:cNvPr>
            <p:cNvSpPr/>
            <p:nvPr/>
          </p:nvSpPr>
          <p:spPr>
            <a:xfrm>
              <a:off x="4311588" y="2738145"/>
              <a:ext cx="81509" cy="132702"/>
            </a:xfrm>
            <a:custGeom>
              <a:avLst/>
              <a:gdLst/>
              <a:ahLst/>
              <a:cxnLst/>
              <a:rect l="l" t="t" r="r" b="b"/>
              <a:pathLst>
                <a:path w="164" h="267" extrusionOk="0">
                  <a:moveTo>
                    <a:pt x="82" y="1"/>
                  </a:moveTo>
                  <a:cubicBezTo>
                    <a:pt x="39" y="1"/>
                    <a:pt x="1" y="39"/>
                    <a:pt x="1" y="83"/>
                  </a:cubicBezTo>
                  <a:lnTo>
                    <a:pt x="1" y="185"/>
                  </a:lnTo>
                  <a:cubicBezTo>
                    <a:pt x="1" y="228"/>
                    <a:pt x="39" y="266"/>
                    <a:pt x="82" y="266"/>
                  </a:cubicBezTo>
                  <a:cubicBezTo>
                    <a:pt x="126" y="266"/>
                    <a:pt x="163" y="228"/>
                    <a:pt x="163" y="185"/>
                  </a:cubicBezTo>
                  <a:lnTo>
                    <a:pt x="163" y="83"/>
                  </a:lnTo>
                  <a:cubicBezTo>
                    <a:pt x="163" y="39"/>
                    <a:pt x="126" y="1"/>
                    <a:pt x="82"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25;p18">
              <a:extLst>
                <a:ext uri="{FF2B5EF4-FFF2-40B4-BE49-F238E27FC236}">
                  <a16:creationId xmlns:a16="http://schemas.microsoft.com/office/drawing/2014/main" id="{CB6A4652-024B-48F6-B197-C99C18F673E4}"/>
                </a:ext>
              </a:extLst>
            </p:cNvPr>
            <p:cNvSpPr/>
            <p:nvPr/>
          </p:nvSpPr>
          <p:spPr>
            <a:xfrm>
              <a:off x="3940323" y="2833074"/>
              <a:ext cx="258941" cy="131708"/>
            </a:xfrm>
            <a:custGeom>
              <a:avLst/>
              <a:gdLst/>
              <a:ahLst/>
              <a:cxnLst/>
              <a:rect l="l" t="t" r="r" b="b"/>
              <a:pathLst>
                <a:path w="521" h="265" extrusionOk="0">
                  <a:moveTo>
                    <a:pt x="95" y="1"/>
                  </a:moveTo>
                  <a:cubicBezTo>
                    <a:pt x="83" y="1"/>
                    <a:pt x="71" y="4"/>
                    <a:pt x="60" y="10"/>
                  </a:cubicBezTo>
                  <a:cubicBezTo>
                    <a:pt x="16" y="27"/>
                    <a:pt x="0" y="75"/>
                    <a:pt x="21" y="113"/>
                  </a:cubicBezTo>
                  <a:cubicBezTo>
                    <a:pt x="65" y="205"/>
                    <a:pt x="158" y="265"/>
                    <a:pt x="260" y="265"/>
                  </a:cubicBezTo>
                  <a:cubicBezTo>
                    <a:pt x="363" y="265"/>
                    <a:pt x="461" y="205"/>
                    <a:pt x="504" y="113"/>
                  </a:cubicBezTo>
                  <a:cubicBezTo>
                    <a:pt x="520" y="75"/>
                    <a:pt x="504" y="27"/>
                    <a:pt x="466" y="10"/>
                  </a:cubicBezTo>
                  <a:cubicBezTo>
                    <a:pt x="455" y="4"/>
                    <a:pt x="442" y="1"/>
                    <a:pt x="430" y="1"/>
                  </a:cubicBezTo>
                  <a:cubicBezTo>
                    <a:pt x="401" y="1"/>
                    <a:pt x="373" y="18"/>
                    <a:pt x="358" y="48"/>
                  </a:cubicBezTo>
                  <a:cubicBezTo>
                    <a:pt x="341" y="80"/>
                    <a:pt x="303" y="108"/>
                    <a:pt x="260" y="108"/>
                  </a:cubicBezTo>
                  <a:cubicBezTo>
                    <a:pt x="223" y="108"/>
                    <a:pt x="184" y="80"/>
                    <a:pt x="163" y="48"/>
                  </a:cubicBezTo>
                  <a:cubicBezTo>
                    <a:pt x="151" y="18"/>
                    <a:pt x="124" y="1"/>
                    <a:pt x="95"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26;p18">
              <a:extLst>
                <a:ext uri="{FF2B5EF4-FFF2-40B4-BE49-F238E27FC236}">
                  <a16:creationId xmlns:a16="http://schemas.microsoft.com/office/drawing/2014/main" id="{77F0F1BC-B82E-4F4B-AE47-0223826EBF9B}"/>
                </a:ext>
              </a:extLst>
            </p:cNvPr>
            <p:cNvSpPr/>
            <p:nvPr/>
          </p:nvSpPr>
          <p:spPr>
            <a:xfrm>
              <a:off x="4147575" y="2724725"/>
              <a:ext cx="1139141" cy="1093925"/>
            </a:xfrm>
            <a:custGeom>
              <a:avLst/>
              <a:gdLst/>
              <a:ahLst/>
              <a:cxnLst/>
              <a:rect l="l" t="t" r="r" b="b"/>
              <a:pathLst>
                <a:path w="2292" h="2201" extrusionOk="0">
                  <a:moveTo>
                    <a:pt x="1761" y="0"/>
                  </a:moveTo>
                  <a:cubicBezTo>
                    <a:pt x="1279" y="0"/>
                    <a:pt x="872" y="305"/>
                    <a:pt x="721" y="732"/>
                  </a:cubicBezTo>
                  <a:cubicBezTo>
                    <a:pt x="326" y="738"/>
                    <a:pt x="1" y="1063"/>
                    <a:pt x="1" y="1468"/>
                  </a:cubicBezTo>
                  <a:cubicBezTo>
                    <a:pt x="1" y="1870"/>
                    <a:pt x="326" y="2200"/>
                    <a:pt x="731" y="2200"/>
                  </a:cubicBezTo>
                  <a:lnTo>
                    <a:pt x="2292" y="2200"/>
                  </a:lnTo>
                  <a:lnTo>
                    <a:pt x="2032" y="33"/>
                  </a:lnTo>
                  <a:cubicBezTo>
                    <a:pt x="1944" y="12"/>
                    <a:pt x="1853" y="0"/>
                    <a:pt x="1761" y="0"/>
                  </a:cubicBezTo>
                  <a:close/>
                </a:path>
              </a:pathLst>
            </a:custGeom>
            <a:solidFill>
              <a:srgbClr val="C6C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27;p18">
              <a:extLst>
                <a:ext uri="{FF2B5EF4-FFF2-40B4-BE49-F238E27FC236}">
                  <a16:creationId xmlns:a16="http://schemas.microsoft.com/office/drawing/2014/main" id="{B9EB3073-3847-4096-9FED-B4BCA714FDEA}"/>
                </a:ext>
              </a:extLst>
            </p:cNvPr>
            <p:cNvSpPr/>
            <p:nvPr/>
          </p:nvSpPr>
          <p:spPr>
            <a:xfrm>
              <a:off x="4745475" y="2740630"/>
              <a:ext cx="1095902" cy="1078020"/>
            </a:xfrm>
            <a:custGeom>
              <a:avLst/>
              <a:gdLst/>
              <a:ahLst/>
              <a:cxnLst/>
              <a:rect l="l" t="t" r="r" b="b"/>
              <a:pathLst>
                <a:path w="2205" h="2169" extrusionOk="0">
                  <a:moveTo>
                    <a:pt x="829" y="1"/>
                  </a:moveTo>
                  <a:cubicBezTo>
                    <a:pt x="351" y="121"/>
                    <a:pt x="0" y="554"/>
                    <a:pt x="0" y="1068"/>
                  </a:cubicBezTo>
                  <a:cubicBezTo>
                    <a:pt x="0" y="1676"/>
                    <a:pt x="488" y="2163"/>
                    <a:pt x="1089" y="2168"/>
                  </a:cubicBezTo>
                  <a:lnTo>
                    <a:pt x="1658" y="2168"/>
                  </a:lnTo>
                  <a:cubicBezTo>
                    <a:pt x="1961" y="2168"/>
                    <a:pt x="2204" y="1919"/>
                    <a:pt x="2204" y="1616"/>
                  </a:cubicBezTo>
                  <a:cubicBezTo>
                    <a:pt x="2204" y="1313"/>
                    <a:pt x="1956" y="1068"/>
                    <a:pt x="1658" y="1068"/>
                  </a:cubicBezTo>
                  <a:cubicBezTo>
                    <a:pt x="1658" y="554"/>
                    <a:pt x="1301" y="121"/>
                    <a:pt x="829" y="1"/>
                  </a:cubicBezTo>
                  <a:close/>
                </a:path>
              </a:pathLst>
            </a:custGeom>
            <a:solidFill>
              <a:srgbClr val="EDED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28;p18">
              <a:extLst>
                <a:ext uri="{FF2B5EF4-FFF2-40B4-BE49-F238E27FC236}">
                  <a16:creationId xmlns:a16="http://schemas.microsoft.com/office/drawing/2014/main" id="{6C2E8961-AF08-4E98-8696-3AD00FFFA233}"/>
                </a:ext>
              </a:extLst>
            </p:cNvPr>
            <p:cNvSpPr/>
            <p:nvPr/>
          </p:nvSpPr>
          <p:spPr>
            <a:xfrm>
              <a:off x="4575499" y="3314679"/>
              <a:ext cx="237570" cy="188368"/>
            </a:xfrm>
            <a:custGeom>
              <a:avLst/>
              <a:gdLst/>
              <a:ahLst/>
              <a:cxnLst/>
              <a:rect l="l" t="t" r="r" b="b"/>
              <a:pathLst>
                <a:path w="478" h="379" extrusionOk="0">
                  <a:moveTo>
                    <a:pt x="238" y="1"/>
                  </a:moveTo>
                  <a:cubicBezTo>
                    <a:pt x="108" y="1"/>
                    <a:pt x="0" y="81"/>
                    <a:pt x="0" y="190"/>
                  </a:cubicBezTo>
                  <a:cubicBezTo>
                    <a:pt x="0" y="293"/>
                    <a:pt x="108" y="379"/>
                    <a:pt x="238" y="379"/>
                  </a:cubicBezTo>
                  <a:cubicBezTo>
                    <a:pt x="375" y="379"/>
                    <a:pt x="478" y="293"/>
                    <a:pt x="478" y="190"/>
                  </a:cubicBezTo>
                  <a:cubicBezTo>
                    <a:pt x="478" y="86"/>
                    <a:pt x="375" y="1"/>
                    <a:pt x="238"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29;p18">
              <a:extLst>
                <a:ext uri="{FF2B5EF4-FFF2-40B4-BE49-F238E27FC236}">
                  <a16:creationId xmlns:a16="http://schemas.microsoft.com/office/drawing/2014/main" id="{1A194C1B-8F76-4D70-BF9F-E237979DABCA}"/>
                </a:ext>
              </a:extLst>
            </p:cNvPr>
            <p:cNvSpPr/>
            <p:nvPr/>
          </p:nvSpPr>
          <p:spPr>
            <a:xfrm>
              <a:off x="5216639" y="3317164"/>
              <a:ext cx="236576" cy="189362"/>
            </a:xfrm>
            <a:custGeom>
              <a:avLst/>
              <a:gdLst/>
              <a:ahLst/>
              <a:cxnLst/>
              <a:rect l="l" t="t" r="r" b="b"/>
              <a:pathLst>
                <a:path w="476" h="381" extrusionOk="0">
                  <a:moveTo>
                    <a:pt x="243" y="1"/>
                  </a:moveTo>
                  <a:cubicBezTo>
                    <a:pt x="108" y="1"/>
                    <a:pt x="5" y="81"/>
                    <a:pt x="5" y="191"/>
                  </a:cubicBezTo>
                  <a:cubicBezTo>
                    <a:pt x="0" y="293"/>
                    <a:pt x="108" y="380"/>
                    <a:pt x="238" y="380"/>
                  </a:cubicBezTo>
                  <a:cubicBezTo>
                    <a:pt x="373" y="380"/>
                    <a:pt x="476" y="293"/>
                    <a:pt x="476" y="191"/>
                  </a:cubicBezTo>
                  <a:cubicBezTo>
                    <a:pt x="476" y="81"/>
                    <a:pt x="373" y="1"/>
                    <a:pt x="243"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30;p18">
              <a:extLst>
                <a:ext uri="{FF2B5EF4-FFF2-40B4-BE49-F238E27FC236}">
                  <a16:creationId xmlns:a16="http://schemas.microsoft.com/office/drawing/2014/main" id="{42CCF16E-E14F-4A96-AB10-F35E639BF513}"/>
                </a:ext>
              </a:extLst>
            </p:cNvPr>
            <p:cNvSpPr/>
            <p:nvPr/>
          </p:nvSpPr>
          <p:spPr>
            <a:xfrm>
              <a:off x="4691302" y="3211798"/>
              <a:ext cx="78527" cy="133199"/>
            </a:xfrm>
            <a:custGeom>
              <a:avLst/>
              <a:gdLst/>
              <a:ahLst/>
              <a:cxnLst/>
              <a:rect l="l" t="t" r="r" b="b"/>
              <a:pathLst>
                <a:path w="158" h="268" extrusionOk="0">
                  <a:moveTo>
                    <a:pt x="82" y="1"/>
                  </a:moveTo>
                  <a:cubicBezTo>
                    <a:pt x="38" y="1"/>
                    <a:pt x="0" y="40"/>
                    <a:pt x="0" y="83"/>
                  </a:cubicBezTo>
                  <a:lnTo>
                    <a:pt x="0" y="185"/>
                  </a:lnTo>
                  <a:cubicBezTo>
                    <a:pt x="0" y="228"/>
                    <a:pt x="38" y="267"/>
                    <a:pt x="82" y="267"/>
                  </a:cubicBezTo>
                  <a:cubicBezTo>
                    <a:pt x="125" y="267"/>
                    <a:pt x="157" y="228"/>
                    <a:pt x="157" y="185"/>
                  </a:cubicBezTo>
                  <a:lnTo>
                    <a:pt x="157" y="83"/>
                  </a:lnTo>
                  <a:cubicBezTo>
                    <a:pt x="157" y="40"/>
                    <a:pt x="125" y="1"/>
                    <a:pt x="82"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31;p18">
              <a:extLst>
                <a:ext uri="{FF2B5EF4-FFF2-40B4-BE49-F238E27FC236}">
                  <a16:creationId xmlns:a16="http://schemas.microsoft.com/office/drawing/2014/main" id="{0C5F0E21-453C-404A-A469-C486AC7BAD28}"/>
                </a:ext>
              </a:extLst>
            </p:cNvPr>
            <p:cNvSpPr/>
            <p:nvPr/>
          </p:nvSpPr>
          <p:spPr>
            <a:xfrm>
              <a:off x="5258884" y="3211798"/>
              <a:ext cx="81509" cy="133199"/>
            </a:xfrm>
            <a:custGeom>
              <a:avLst/>
              <a:gdLst/>
              <a:ahLst/>
              <a:cxnLst/>
              <a:rect l="l" t="t" r="r" b="b"/>
              <a:pathLst>
                <a:path w="164" h="268" extrusionOk="0">
                  <a:moveTo>
                    <a:pt x="83" y="1"/>
                  </a:moveTo>
                  <a:cubicBezTo>
                    <a:pt x="40" y="1"/>
                    <a:pt x="1" y="40"/>
                    <a:pt x="1" y="83"/>
                  </a:cubicBezTo>
                  <a:lnTo>
                    <a:pt x="1" y="185"/>
                  </a:lnTo>
                  <a:cubicBezTo>
                    <a:pt x="1" y="228"/>
                    <a:pt x="40" y="267"/>
                    <a:pt x="83" y="267"/>
                  </a:cubicBezTo>
                  <a:cubicBezTo>
                    <a:pt x="126" y="267"/>
                    <a:pt x="163" y="228"/>
                    <a:pt x="163" y="185"/>
                  </a:cubicBezTo>
                  <a:lnTo>
                    <a:pt x="163" y="83"/>
                  </a:lnTo>
                  <a:cubicBezTo>
                    <a:pt x="163" y="40"/>
                    <a:pt x="126" y="1"/>
                    <a:pt x="8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32;p18">
              <a:extLst>
                <a:ext uri="{FF2B5EF4-FFF2-40B4-BE49-F238E27FC236}">
                  <a16:creationId xmlns:a16="http://schemas.microsoft.com/office/drawing/2014/main" id="{B85E07FE-3E96-48B2-95E5-EE779E8BA3F5}"/>
                </a:ext>
              </a:extLst>
            </p:cNvPr>
            <p:cNvSpPr/>
            <p:nvPr/>
          </p:nvSpPr>
          <p:spPr>
            <a:xfrm>
              <a:off x="4887620" y="3307224"/>
              <a:ext cx="258941" cy="131211"/>
            </a:xfrm>
            <a:custGeom>
              <a:avLst/>
              <a:gdLst/>
              <a:ahLst/>
              <a:cxnLst/>
              <a:rect l="l" t="t" r="r" b="b"/>
              <a:pathLst>
                <a:path w="521" h="264" extrusionOk="0">
                  <a:moveTo>
                    <a:pt x="97" y="0"/>
                  </a:moveTo>
                  <a:cubicBezTo>
                    <a:pt x="84" y="0"/>
                    <a:pt x="72" y="4"/>
                    <a:pt x="60" y="10"/>
                  </a:cubicBezTo>
                  <a:cubicBezTo>
                    <a:pt x="17" y="26"/>
                    <a:pt x="0" y="75"/>
                    <a:pt x="22" y="113"/>
                  </a:cubicBezTo>
                  <a:cubicBezTo>
                    <a:pt x="65" y="205"/>
                    <a:pt x="158" y="264"/>
                    <a:pt x="260" y="264"/>
                  </a:cubicBezTo>
                  <a:cubicBezTo>
                    <a:pt x="364" y="264"/>
                    <a:pt x="462" y="205"/>
                    <a:pt x="505" y="113"/>
                  </a:cubicBezTo>
                  <a:cubicBezTo>
                    <a:pt x="520" y="75"/>
                    <a:pt x="505" y="26"/>
                    <a:pt x="467" y="10"/>
                  </a:cubicBezTo>
                  <a:cubicBezTo>
                    <a:pt x="456" y="4"/>
                    <a:pt x="443" y="0"/>
                    <a:pt x="431" y="0"/>
                  </a:cubicBezTo>
                  <a:cubicBezTo>
                    <a:pt x="402" y="0"/>
                    <a:pt x="373" y="17"/>
                    <a:pt x="358" y="48"/>
                  </a:cubicBezTo>
                  <a:cubicBezTo>
                    <a:pt x="342" y="81"/>
                    <a:pt x="305" y="108"/>
                    <a:pt x="260" y="108"/>
                  </a:cubicBezTo>
                  <a:cubicBezTo>
                    <a:pt x="223" y="108"/>
                    <a:pt x="185" y="81"/>
                    <a:pt x="163" y="48"/>
                  </a:cubicBezTo>
                  <a:cubicBezTo>
                    <a:pt x="152" y="17"/>
                    <a:pt x="125" y="0"/>
                    <a:pt x="97"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33;p18">
              <a:extLst>
                <a:ext uri="{FF2B5EF4-FFF2-40B4-BE49-F238E27FC236}">
                  <a16:creationId xmlns:a16="http://schemas.microsoft.com/office/drawing/2014/main" id="{41E14240-96EE-4CB5-9822-BDE3D7CA9E51}"/>
                </a:ext>
              </a:extLst>
            </p:cNvPr>
            <p:cNvSpPr/>
            <p:nvPr/>
          </p:nvSpPr>
          <p:spPr>
            <a:xfrm>
              <a:off x="4515156" y="4153520"/>
              <a:ext cx="169239" cy="306291"/>
            </a:xfrm>
            <a:custGeom>
              <a:avLst/>
              <a:gdLst/>
              <a:ahLst/>
              <a:cxnLst/>
              <a:rect l="l" t="t" r="r" b="b"/>
              <a:pathLst>
                <a:path w="326" h="590" extrusionOk="0">
                  <a:moveTo>
                    <a:pt x="152" y="1"/>
                  </a:moveTo>
                  <a:cubicBezTo>
                    <a:pt x="152" y="1"/>
                    <a:pt x="0" y="338"/>
                    <a:pt x="17" y="451"/>
                  </a:cubicBezTo>
                  <a:cubicBezTo>
                    <a:pt x="29" y="532"/>
                    <a:pt x="119" y="589"/>
                    <a:pt x="192" y="589"/>
                  </a:cubicBezTo>
                  <a:cubicBezTo>
                    <a:pt x="216" y="589"/>
                    <a:pt x="238" y="583"/>
                    <a:pt x="255" y="570"/>
                  </a:cubicBezTo>
                  <a:cubicBezTo>
                    <a:pt x="325" y="511"/>
                    <a:pt x="200" y="88"/>
                    <a:pt x="152" y="1"/>
                  </a:cubicBezTo>
                  <a:close/>
                </a:path>
              </a:pathLst>
            </a:custGeom>
            <a:solidFill>
              <a:srgbClr val="FFE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34;p18">
              <a:extLst>
                <a:ext uri="{FF2B5EF4-FFF2-40B4-BE49-F238E27FC236}">
                  <a16:creationId xmlns:a16="http://schemas.microsoft.com/office/drawing/2014/main" id="{2AFE4B12-6F6A-4E38-AB71-FC1F69F9EA36}"/>
                </a:ext>
              </a:extLst>
            </p:cNvPr>
            <p:cNvSpPr/>
            <p:nvPr/>
          </p:nvSpPr>
          <p:spPr>
            <a:xfrm>
              <a:off x="4866608" y="4483172"/>
              <a:ext cx="152626" cy="309925"/>
            </a:xfrm>
            <a:custGeom>
              <a:avLst/>
              <a:gdLst/>
              <a:ahLst/>
              <a:cxnLst/>
              <a:rect l="l" t="t" r="r" b="b"/>
              <a:pathLst>
                <a:path w="294" h="597" extrusionOk="0">
                  <a:moveTo>
                    <a:pt x="158" y="0"/>
                  </a:moveTo>
                  <a:cubicBezTo>
                    <a:pt x="158" y="0"/>
                    <a:pt x="1" y="358"/>
                    <a:pt x="33" y="450"/>
                  </a:cubicBezTo>
                  <a:cubicBezTo>
                    <a:pt x="61" y="529"/>
                    <a:pt x="145" y="596"/>
                    <a:pt x="206" y="596"/>
                  </a:cubicBezTo>
                  <a:cubicBezTo>
                    <a:pt x="216" y="596"/>
                    <a:pt x="225" y="594"/>
                    <a:pt x="233" y="591"/>
                  </a:cubicBezTo>
                  <a:cubicBezTo>
                    <a:pt x="293" y="558"/>
                    <a:pt x="293" y="216"/>
                    <a:pt x="158" y="0"/>
                  </a:cubicBezTo>
                  <a:close/>
                </a:path>
              </a:pathLst>
            </a:custGeom>
            <a:solidFill>
              <a:srgbClr val="C74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35;p18">
              <a:extLst>
                <a:ext uri="{FF2B5EF4-FFF2-40B4-BE49-F238E27FC236}">
                  <a16:creationId xmlns:a16="http://schemas.microsoft.com/office/drawing/2014/main" id="{9FD9B516-C369-490E-9B9A-7A459C602F1D}"/>
                </a:ext>
              </a:extLst>
            </p:cNvPr>
            <p:cNvSpPr/>
            <p:nvPr/>
          </p:nvSpPr>
          <p:spPr>
            <a:xfrm>
              <a:off x="5243498" y="4075650"/>
              <a:ext cx="172354" cy="296947"/>
            </a:xfrm>
            <a:custGeom>
              <a:avLst/>
              <a:gdLst/>
              <a:ahLst/>
              <a:cxnLst/>
              <a:rect l="l" t="t" r="r" b="b"/>
              <a:pathLst>
                <a:path w="332" h="572" extrusionOk="0">
                  <a:moveTo>
                    <a:pt x="163" y="0"/>
                  </a:moveTo>
                  <a:cubicBezTo>
                    <a:pt x="163" y="0"/>
                    <a:pt x="0" y="358"/>
                    <a:pt x="49" y="493"/>
                  </a:cubicBezTo>
                  <a:cubicBezTo>
                    <a:pt x="67" y="549"/>
                    <a:pt x="108" y="572"/>
                    <a:pt x="152" y="572"/>
                  </a:cubicBezTo>
                  <a:cubicBezTo>
                    <a:pt x="213" y="572"/>
                    <a:pt x="280" y="528"/>
                    <a:pt x="299" y="471"/>
                  </a:cubicBezTo>
                  <a:cubicBezTo>
                    <a:pt x="332" y="368"/>
                    <a:pt x="163" y="0"/>
                    <a:pt x="163" y="0"/>
                  </a:cubicBezTo>
                  <a:close/>
                </a:path>
              </a:pathLst>
            </a:cu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36;p18">
              <a:extLst>
                <a:ext uri="{FF2B5EF4-FFF2-40B4-BE49-F238E27FC236}">
                  <a16:creationId xmlns:a16="http://schemas.microsoft.com/office/drawing/2014/main" id="{2528E631-9B05-4151-8E80-1DAD57A27F3F}"/>
                </a:ext>
              </a:extLst>
            </p:cNvPr>
            <p:cNvSpPr/>
            <p:nvPr/>
          </p:nvSpPr>
          <p:spPr>
            <a:xfrm>
              <a:off x="3728152" y="3912122"/>
              <a:ext cx="157818" cy="283449"/>
            </a:xfrm>
            <a:custGeom>
              <a:avLst/>
              <a:gdLst/>
              <a:ahLst/>
              <a:cxnLst/>
              <a:rect l="l" t="t" r="r" b="b"/>
              <a:pathLst>
                <a:path w="304" h="546" extrusionOk="0">
                  <a:moveTo>
                    <a:pt x="130" y="0"/>
                  </a:moveTo>
                  <a:cubicBezTo>
                    <a:pt x="130" y="0"/>
                    <a:pt x="0" y="260"/>
                    <a:pt x="11" y="391"/>
                  </a:cubicBezTo>
                  <a:cubicBezTo>
                    <a:pt x="23" y="494"/>
                    <a:pt x="119" y="546"/>
                    <a:pt x="191" y="546"/>
                  </a:cubicBezTo>
                  <a:cubicBezTo>
                    <a:pt x="209" y="546"/>
                    <a:pt x="225" y="543"/>
                    <a:pt x="238" y="536"/>
                  </a:cubicBezTo>
                  <a:cubicBezTo>
                    <a:pt x="303" y="504"/>
                    <a:pt x="184" y="98"/>
                    <a:pt x="130"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37;p18">
              <a:extLst>
                <a:ext uri="{FF2B5EF4-FFF2-40B4-BE49-F238E27FC236}">
                  <a16:creationId xmlns:a16="http://schemas.microsoft.com/office/drawing/2014/main" id="{95CC897E-3E95-4984-9AA8-4316C17A6E45}"/>
                </a:ext>
              </a:extLst>
            </p:cNvPr>
            <p:cNvSpPr/>
            <p:nvPr/>
          </p:nvSpPr>
          <p:spPr>
            <a:xfrm>
              <a:off x="3994466" y="4235544"/>
              <a:ext cx="161452" cy="307849"/>
            </a:xfrm>
            <a:custGeom>
              <a:avLst/>
              <a:gdLst/>
              <a:ahLst/>
              <a:cxnLst/>
              <a:rect l="l" t="t" r="r" b="b"/>
              <a:pathLst>
                <a:path w="311" h="593" extrusionOk="0">
                  <a:moveTo>
                    <a:pt x="163" y="0"/>
                  </a:moveTo>
                  <a:cubicBezTo>
                    <a:pt x="163" y="0"/>
                    <a:pt x="1" y="368"/>
                    <a:pt x="28" y="466"/>
                  </a:cubicBezTo>
                  <a:cubicBezTo>
                    <a:pt x="53" y="551"/>
                    <a:pt x="105" y="592"/>
                    <a:pt x="157" y="592"/>
                  </a:cubicBezTo>
                  <a:cubicBezTo>
                    <a:pt x="198" y="592"/>
                    <a:pt x="239" y="567"/>
                    <a:pt x="267" y="520"/>
                  </a:cubicBezTo>
                  <a:cubicBezTo>
                    <a:pt x="310" y="445"/>
                    <a:pt x="163" y="0"/>
                    <a:pt x="163" y="0"/>
                  </a:cubicBezTo>
                  <a:close/>
                </a:path>
              </a:pathLst>
            </a:custGeom>
            <a:solidFill>
              <a:srgbClr val="45AA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Rectangle : coins arrondis 62">
            <a:extLst>
              <a:ext uri="{FF2B5EF4-FFF2-40B4-BE49-F238E27FC236}">
                <a16:creationId xmlns:a16="http://schemas.microsoft.com/office/drawing/2014/main" id="{8CB4947D-11A3-4A1C-8B55-B87A51A4185D}"/>
              </a:ext>
            </a:extLst>
          </p:cNvPr>
          <p:cNvSpPr/>
          <p:nvPr/>
        </p:nvSpPr>
        <p:spPr>
          <a:xfrm>
            <a:off x="4908015" y="3881107"/>
            <a:ext cx="1523344" cy="429600"/>
          </a:xfrm>
          <a:prstGeom prst="roundRect">
            <a:avLst/>
          </a:prstGeom>
          <a:solidFill>
            <a:srgbClr val="801E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000" b="1"/>
              <a:t>Structures</a:t>
            </a:r>
          </a:p>
        </p:txBody>
      </p:sp>
      <p:sp>
        <p:nvSpPr>
          <p:cNvPr id="64" name="Rectangle : coins arrondis 63">
            <a:extLst>
              <a:ext uri="{FF2B5EF4-FFF2-40B4-BE49-F238E27FC236}">
                <a16:creationId xmlns:a16="http://schemas.microsoft.com/office/drawing/2014/main" id="{2722E00D-E6B9-4D91-A1FC-86813DAA139D}"/>
              </a:ext>
            </a:extLst>
          </p:cNvPr>
          <p:cNvSpPr/>
          <p:nvPr/>
        </p:nvSpPr>
        <p:spPr>
          <a:xfrm>
            <a:off x="651315" y="4055839"/>
            <a:ext cx="1005967" cy="429600"/>
          </a:xfrm>
          <a:prstGeom prst="roundRect">
            <a:avLst/>
          </a:prstGeom>
          <a:solidFill>
            <a:srgbClr val="801E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000" b="1"/>
              <a:t>Public</a:t>
            </a:r>
          </a:p>
        </p:txBody>
      </p:sp>
      <p:sp>
        <p:nvSpPr>
          <p:cNvPr id="65" name="Rectangle : coins arrondis 64">
            <a:extLst>
              <a:ext uri="{FF2B5EF4-FFF2-40B4-BE49-F238E27FC236}">
                <a16:creationId xmlns:a16="http://schemas.microsoft.com/office/drawing/2014/main" id="{8DEDA9E0-FB14-43C3-94E2-C17400FFAF70}"/>
              </a:ext>
            </a:extLst>
          </p:cNvPr>
          <p:cNvSpPr/>
          <p:nvPr/>
        </p:nvSpPr>
        <p:spPr>
          <a:xfrm>
            <a:off x="248371" y="6053506"/>
            <a:ext cx="1993258" cy="429600"/>
          </a:xfrm>
          <a:prstGeom prst="roundRect">
            <a:avLst/>
          </a:prstGeom>
          <a:solidFill>
            <a:srgbClr val="801E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000" b="1"/>
              <a:t>Compétences</a:t>
            </a:r>
          </a:p>
        </p:txBody>
      </p:sp>
      <p:sp>
        <p:nvSpPr>
          <p:cNvPr id="67" name="Google Shape;297;p18">
            <a:extLst>
              <a:ext uri="{FF2B5EF4-FFF2-40B4-BE49-F238E27FC236}">
                <a16:creationId xmlns:a16="http://schemas.microsoft.com/office/drawing/2014/main" id="{93879126-80CC-4DC0-ADC3-1867B3D1274A}"/>
              </a:ext>
            </a:extLst>
          </p:cNvPr>
          <p:cNvSpPr txBox="1"/>
          <p:nvPr/>
        </p:nvSpPr>
        <p:spPr>
          <a:xfrm>
            <a:off x="2577475" y="4822393"/>
            <a:ext cx="3686082" cy="5349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200" kern="0">
                <a:solidFill>
                  <a:srgbClr val="000000"/>
                </a:solidFill>
                <a:latin typeface="Roboto"/>
                <a:ea typeface="Roboto"/>
                <a:cs typeface="Roboto"/>
                <a:sym typeface="Roboto"/>
              </a:rPr>
              <a:t>Ligue, Usep</a:t>
            </a:r>
          </a:p>
          <a:p>
            <a:pPr algn="r">
              <a:buClr>
                <a:srgbClr val="000000"/>
              </a:buClr>
              <a:buFont typeface="Arial"/>
              <a:buNone/>
            </a:pPr>
            <a:r>
              <a:rPr lang="fr-FR" sz="1200" kern="0">
                <a:solidFill>
                  <a:srgbClr val="000000"/>
                </a:solidFill>
                <a:latin typeface="Roboto"/>
                <a:ea typeface="Roboto"/>
                <a:cs typeface="Roboto"/>
                <a:sym typeface="Roboto"/>
              </a:rPr>
              <a:t>E</a:t>
            </a:r>
            <a:r>
              <a:rPr lang="en" sz="1200" kern="0">
                <a:solidFill>
                  <a:srgbClr val="000000"/>
                </a:solidFill>
                <a:latin typeface="Roboto"/>
                <a:ea typeface="Roboto"/>
                <a:cs typeface="Roboto"/>
                <a:sym typeface="Roboto"/>
              </a:rPr>
              <a:t>xpertise (relais parentalité, psychologue etc.)</a:t>
            </a:r>
          </a:p>
          <a:p>
            <a:pPr algn="r">
              <a:buClr>
                <a:srgbClr val="000000"/>
              </a:buClr>
              <a:buFont typeface="Arial"/>
              <a:buNone/>
            </a:pPr>
            <a:r>
              <a:rPr lang="en" sz="1200" kern="0">
                <a:solidFill>
                  <a:srgbClr val="000000"/>
                </a:solidFill>
                <a:latin typeface="Roboto"/>
                <a:ea typeface="Roboto"/>
                <a:cs typeface="Roboto"/>
                <a:sym typeface="Roboto"/>
              </a:rPr>
              <a:t>Partenariat renouvelé</a:t>
            </a:r>
          </a:p>
          <a:p>
            <a:pPr algn="r">
              <a:buClr>
                <a:srgbClr val="000000"/>
              </a:buClr>
              <a:buFont typeface="Arial"/>
              <a:buNone/>
            </a:pPr>
            <a:r>
              <a:rPr lang="en" sz="1200" kern="0">
                <a:solidFill>
                  <a:srgbClr val="000000"/>
                </a:solidFill>
                <a:latin typeface="Roboto"/>
                <a:ea typeface="Roboto"/>
                <a:cs typeface="Roboto"/>
                <a:sym typeface="Roboto"/>
              </a:rPr>
              <a:t>Bouche à oreille interstructure </a:t>
            </a:r>
            <a:endParaRPr sz="1200" kern="0">
              <a:solidFill>
                <a:srgbClr val="000000"/>
              </a:solidFill>
              <a:latin typeface="Roboto"/>
              <a:ea typeface="Roboto"/>
              <a:cs typeface="Roboto"/>
              <a:sym typeface="Roboto"/>
            </a:endParaRPr>
          </a:p>
        </p:txBody>
      </p:sp>
      <p:sp>
        <p:nvSpPr>
          <p:cNvPr id="69" name="Google Shape;298;p18">
            <a:extLst>
              <a:ext uri="{FF2B5EF4-FFF2-40B4-BE49-F238E27FC236}">
                <a16:creationId xmlns:a16="http://schemas.microsoft.com/office/drawing/2014/main" id="{DED031ED-39B4-423D-9CFF-9DF4E5C933C7}"/>
              </a:ext>
            </a:extLst>
          </p:cNvPr>
          <p:cNvSpPr txBox="1"/>
          <p:nvPr/>
        </p:nvSpPr>
        <p:spPr>
          <a:xfrm>
            <a:off x="4229849" y="4488252"/>
            <a:ext cx="2040300" cy="4296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700" kern="0">
                <a:solidFill>
                  <a:srgbClr val="E50C3A"/>
                </a:solidFill>
                <a:latin typeface="Fira Sans Extra Condensed"/>
                <a:ea typeface="Fira Sans Extra Condensed"/>
                <a:cs typeface="Fira Sans Extra Condensed"/>
                <a:sym typeface="Fira Sans Extra Condensed"/>
              </a:rPr>
              <a:t>COLLABORATION</a:t>
            </a:r>
            <a:endParaRPr sz="1700" kern="0">
              <a:solidFill>
                <a:srgbClr val="E50C3A"/>
              </a:solidFill>
              <a:latin typeface="Fira Sans Extra Condensed"/>
              <a:ea typeface="Fira Sans Extra Condensed"/>
              <a:cs typeface="Fira Sans Extra Condensed"/>
              <a:sym typeface="Fira Sans Extra Condensed"/>
            </a:endParaRPr>
          </a:p>
        </p:txBody>
      </p:sp>
      <p:sp>
        <p:nvSpPr>
          <p:cNvPr id="70" name="Google Shape;299;p18">
            <a:extLst>
              <a:ext uri="{FF2B5EF4-FFF2-40B4-BE49-F238E27FC236}">
                <a16:creationId xmlns:a16="http://schemas.microsoft.com/office/drawing/2014/main" id="{FCDCE98E-953A-4D79-B1A2-E899DD9FA885}"/>
              </a:ext>
            </a:extLst>
          </p:cNvPr>
          <p:cNvSpPr txBox="1"/>
          <p:nvPr/>
        </p:nvSpPr>
        <p:spPr>
          <a:xfrm>
            <a:off x="4229849" y="5297214"/>
            <a:ext cx="2040300" cy="429600"/>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700" kern="0">
                <a:solidFill>
                  <a:srgbClr val="E50C3A"/>
                </a:solidFill>
                <a:latin typeface="Fira Sans Extra Condensed"/>
                <a:ea typeface="Fira Sans Extra Condensed"/>
                <a:cs typeface="Fira Sans Extra Condensed"/>
                <a:sym typeface="Fira Sans Extra Condensed"/>
              </a:rPr>
              <a:t>DIVERSIFICATION</a:t>
            </a:r>
            <a:endParaRPr sz="1700" kern="0">
              <a:solidFill>
                <a:srgbClr val="E50C3A"/>
              </a:solidFill>
              <a:latin typeface="Fira Sans Extra Condensed"/>
              <a:ea typeface="Fira Sans Extra Condensed"/>
              <a:cs typeface="Fira Sans Extra Condensed"/>
              <a:sym typeface="Fira Sans Extra Condensed"/>
            </a:endParaRPr>
          </a:p>
        </p:txBody>
      </p:sp>
      <p:sp>
        <p:nvSpPr>
          <p:cNvPr id="72" name="Google Shape;300;p18">
            <a:extLst>
              <a:ext uri="{FF2B5EF4-FFF2-40B4-BE49-F238E27FC236}">
                <a16:creationId xmlns:a16="http://schemas.microsoft.com/office/drawing/2014/main" id="{A70F2236-9F85-4D75-B171-B2B87CB9EBCF}"/>
              </a:ext>
            </a:extLst>
          </p:cNvPr>
          <p:cNvSpPr txBox="1"/>
          <p:nvPr/>
        </p:nvSpPr>
        <p:spPr>
          <a:xfrm>
            <a:off x="3741901" y="5653254"/>
            <a:ext cx="2521656" cy="862962"/>
          </a:xfrm>
          <a:prstGeom prst="rect">
            <a:avLst/>
          </a:prstGeom>
          <a:noFill/>
          <a:ln>
            <a:noFill/>
          </a:ln>
        </p:spPr>
        <p:txBody>
          <a:bodyPr spcFirstLastPara="1" wrap="square" lIns="91425" tIns="91425" rIns="91425" bIns="91425" anchor="ctr" anchorCtr="0">
            <a:noAutofit/>
          </a:bodyPr>
          <a:lstStyle/>
          <a:p>
            <a:pPr algn="r">
              <a:buClr>
                <a:srgbClr val="000000"/>
              </a:buClr>
            </a:pPr>
            <a:r>
              <a:rPr lang="en" sz="1200" kern="0">
                <a:solidFill>
                  <a:srgbClr val="000000"/>
                </a:solidFill>
                <a:latin typeface="Roboto"/>
                <a:ea typeface="Roboto"/>
                <a:cs typeface="Roboto"/>
                <a:sym typeface="Roboto"/>
              </a:rPr>
              <a:t>Investissement dans du matériel </a:t>
            </a:r>
          </a:p>
          <a:p>
            <a:pPr algn="r">
              <a:buClr>
                <a:srgbClr val="000000"/>
              </a:buClr>
              <a:buFont typeface="Arial"/>
              <a:buNone/>
            </a:pPr>
            <a:r>
              <a:rPr lang="en" sz="1200" kern="0">
                <a:solidFill>
                  <a:srgbClr val="000000"/>
                </a:solidFill>
                <a:latin typeface="Roboto"/>
                <a:ea typeface="Roboto"/>
                <a:cs typeface="Roboto"/>
                <a:sym typeface="Roboto"/>
              </a:rPr>
              <a:t>Leviers mobilisés (outdoor, parentalité, santé, motricité libre)</a:t>
            </a:r>
          </a:p>
          <a:p>
            <a:pPr algn="r">
              <a:buClr>
                <a:srgbClr val="000000"/>
              </a:buClr>
              <a:buFont typeface="Arial"/>
              <a:buNone/>
            </a:pPr>
            <a:r>
              <a:rPr lang="en" sz="1200" kern="0">
                <a:solidFill>
                  <a:srgbClr val="000000"/>
                </a:solidFill>
                <a:latin typeface="Roboto"/>
                <a:ea typeface="Roboto"/>
                <a:cs typeface="Roboto"/>
                <a:sym typeface="Roboto"/>
              </a:rPr>
              <a:t>Prolongation de l’activité vers plus âgés</a:t>
            </a:r>
          </a:p>
          <a:p>
            <a:pPr algn="r">
              <a:buClr>
                <a:srgbClr val="000000"/>
              </a:buClr>
              <a:buFont typeface="Arial"/>
              <a:buNone/>
            </a:pPr>
            <a:r>
              <a:rPr lang="en" sz="1200" kern="0">
                <a:solidFill>
                  <a:srgbClr val="000000"/>
                </a:solidFill>
                <a:latin typeface="Roboto"/>
                <a:ea typeface="Roboto"/>
                <a:cs typeface="Roboto"/>
                <a:sym typeface="Roboto"/>
              </a:rPr>
              <a:t>Sollicitation sur d’autres thématiques portées par l’Ufolep (GQS, PSC1, SRAV etc.)</a:t>
            </a:r>
          </a:p>
          <a:p>
            <a:pPr algn="r">
              <a:buClr>
                <a:srgbClr val="000000"/>
              </a:buClr>
              <a:buFont typeface="Arial"/>
              <a:buNone/>
            </a:pPr>
            <a:endParaRPr lang="en" sz="1200" kern="0">
              <a:solidFill>
                <a:srgbClr val="000000"/>
              </a:solidFill>
              <a:latin typeface="Roboto"/>
              <a:ea typeface="Roboto"/>
              <a:cs typeface="Roboto"/>
              <a:sym typeface="Roboto"/>
            </a:endParaRPr>
          </a:p>
        </p:txBody>
      </p:sp>
      <p:sp>
        <p:nvSpPr>
          <p:cNvPr id="73" name="Google Shape;301;p18">
            <a:extLst>
              <a:ext uri="{FF2B5EF4-FFF2-40B4-BE49-F238E27FC236}">
                <a16:creationId xmlns:a16="http://schemas.microsoft.com/office/drawing/2014/main" id="{94BF1E3D-D8D4-4EF9-9900-6DC09C278BE7}"/>
              </a:ext>
            </a:extLst>
          </p:cNvPr>
          <p:cNvSpPr txBox="1"/>
          <p:nvPr/>
        </p:nvSpPr>
        <p:spPr>
          <a:xfrm>
            <a:off x="4223257" y="6458620"/>
            <a:ext cx="2040300" cy="157907"/>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700" kern="0">
                <a:solidFill>
                  <a:srgbClr val="E50C3A"/>
                </a:solidFill>
                <a:latin typeface="Fira Sans Extra Condensed"/>
                <a:ea typeface="Fira Sans Extra Condensed"/>
                <a:cs typeface="Fira Sans Extra Condensed"/>
                <a:sym typeface="Fira Sans Extra Condensed"/>
              </a:rPr>
              <a:t>FIDÉLISATION</a:t>
            </a:r>
            <a:endParaRPr sz="1700" kern="0">
              <a:solidFill>
                <a:srgbClr val="E50C3A"/>
              </a:solidFill>
              <a:latin typeface="Fira Sans Extra Condensed"/>
              <a:ea typeface="Fira Sans Extra Condensed"/>
              <a:cs typeface="Fira Sans Extra Condensed"/>
              <a:sym typeface="Fira Sans Extra Condensed"/>
            </a:endParaRPr>
          </a:p>
        </p:txBody>
      </p:sp>
      <p:sp>
        <p:nvSpPr>
          <p:cNvPr id="74" name="Google Shape;302;p18">
            <a:extLst>
              <a:ext uri="{FF2B5EF4-FFF2-40B4-BE49-F238E27FC236}">
                <a16:creationId xmlns:a16="http://schemas.microsoft.com/office/drawing/2014/main" id="{F463774B-9F77-4745-A1A9-6DC03E69129D}"/>
              </a:ext>
            </a:extLst>
          </p:cNvPr>
          <p:cNvSpPr txBox="1"/>
          <p:nvPr/>
        </p:nvSpPr>
        <p:spPr>
          <a:xfrm>
            <a:off x="3608833" y="6537396"/>
            <a:ext cx="2654724" cy="534900"/>
          </a:xfrm>
          <a:prstGeom prst="rect">
            <a:avLst/>
          </a:prstGeom>
          <a:noFill/>
          <a:ln>
            <a:noFill/>
          </a:ln>
        </p:spPr>
        <p:txBody>
          <a:bodyPr spcFirstLastPara="1" wrap="square" lIns="91425" tIns="91425" rIns="91425" bIns="91425" anchor="ctr" anchorCtr="0">
            <a:noAutofit/>
          </a:bodyPr>
          <a:lstStyle/>
          <a:p>
            <a:pPr algn="r">
              <a:buClr>
                <a:srgbClr val="000000"/>
              </a:buClr>
            </a:pPr>
            <a:r>
              <a:rPr lang="fr-FR" sz="1200" kern="0">
                <a:solidFill>
                  <a:srgbClr val="000000"/>
                </a:solidFill>
                <a:latin typeface="Roboto"/>
                <a:ea typeface="Roboto"/>
                <a:cs typeface="Roboto"/>
                <a:sym typeface="Roboto"/>
              </a:rPr>
              <a:t>Notoriété locale</a:t>
            </a:r>
          </a:p>
          <a:p>
            <a:pPr algn="r">
              <a:buClr>
                <a:srgbClr val="000000"/>
              </a:buClr>
              <a:buFont typeface="Arial"/>
              <a:buNone/>
            </a:pPr>
            <a:r>
              <a:rPr lang="en" sz="1200" kern="0">
                <a:solidFill>
                  <a:srgbClr val="000000"/>
                </a:solidFill>
                <a:latin typeface="Roboto"/>
                <a:ea typeface="Roboto"/>
                <a:cs typeface="Roboto"/>
                <a:sym typeface="Roboto"/>
              </a:rPr>
              <a:t>Fidélisation des structures affiliées</a:t>
            </a:r>
          </a:p>
        </p:txBody>
      </p:sp>
      <p:sp>
        <p:nvSpPr>
          <p:cNvPr id="75" name="Google Shape;306;p18">
            <a:extLst>
              <a:ext uri="{FF2B5EF4-FFF2-40B4-BE49-F238E27FC236}">
                <a16:creationId xmlns:a16="http://schemas.microsoft.com/office/drawing/2014/main" id="{24BEDB0C-978F-4215-874C-F61C2A901A56}"/>
              </a:ext>
            </a:extLst>
          </p:cNvPr>
          <p:cNvSpPr/>
          <p:nvPr/>
        </p:nvSpPr>
        <p:spPr>
          <a:xfrm>
            <a:off x="6294563" y="4535417"/>
            <a:ext cx="408300" cy="408300"/>
          </a:xfrm>
          <a:prstGeom prst="ellipse">
            <a:avLst/>
          </a:prstGeom>
          <a:solidFill>
            <a:srgbClr val="E50C3A"/>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76" name="Google Shape;307;p18">
            <a:extLst>
              <a:ext uri="{FF2B5EF4-FFF2-40B4-BE49-F238E27FC236}">
                <a16:creationId xmlns:a16="http://schemas.microsoft.com/office/drawing/2014/main" id="{FE6DC284-A41E-44E6-A0E3-E69FE8F06E10}"/>
              </a:ext>
            </a:extLst>
          </p:cNvPr>
          <p:cNvSpPr/>
          <p:nvPr/>
        </p:nvSpPr>
        <p:spPr>
          <a:xfrm>
            <a:off x="6294563" y="5365521"/>
            <a:ext cx="408300" cy="408300"/>
          </a:xfrm>
          <a:prstGeom prst="ellipse">
            <a:avLst/>
          </a:prstGeom>
          <a:solidFill>
            <a:srgbClr val="E50C3A"/>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77" name="Google Shape;308;p18">
            <a:extLst>
              <a:ext uri="{FF2B5EF4-FFF2-40B4-BE49-F238E27FC236}">
                <a16:creationId xmlns:a16="http://schemas.microsoft.com/office/drawing/2014/main" id="{D3E90DB5-84E4-4AD5-B509-769F3A8000E0}"/>
              </a:ext>
            </a:extLst>
          </p:cNvPr>
          <p:cNvSpPr/>
          <p:nvPr/>
        </p:nvSpPr>
        <p:spPr>
          <a:xfrm>
            <a:off x="6294563" y="6470937"/>
            <a:ext cx="408300" cy="408300"/>
          </a:xfrm>
          <a:prstGeom prst="ellipse">
            <a:avLst/>
          </a:prstGeom>
          <a:solidFill>
            <a:srgbClr val="E50C3A"/>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78" name="Google Shape;297;p18">
            <a:extLst>
              <a:ext uri="{FF2B5EF4-FFF2-40B4-BE49-F238E27FC236}">
                <a16:creationId xmlns:a16="http://schemas.microsoft.com/office/drawing/2014/main" id="{1EF175F5-3AF0-4A22-B432-A8D3F2474AD8}"/>
              </a:ext>
            </a:extLst>
          </p:cNvPr>
          <p:cNvSpPr txBox="1"/>
          <p:nvPr/>
        </p:nvSpPr>
        <p:spPr>
          <a:xfrm>
            <a:off x="683699" y="6629927"/>
            <a:ext cx="4114800"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kern="0">
                <a:solidFill>
                  <a:srgbClr val="000000"/>
                </a:solidFill>
                <a:latin typeface="Roboto"/>
                <a:ea typeface="Roboto"/>
                <a:cs typeface="Roboto"/>
                <a:sym typeface="Roboto"/>
              </a:rPr>
              <a:t>Utilisation des fiches observation, parentalité, habiletés</a:t>
            </a:r>
            <a:endParaRPr sz="1200" kern="0">
              <a:solidFill>
                <a:srgbClr val="000000"/>
              </a:solidFill>
              <a:latin typeface="Roboto"/>
              <a:ea typeface="Roboto"/>
              <a:cs typeface="Roboto"/>
              <a:sym typeface="Roboto"/>
            </a:endParaRPr>
          </a:p>
        </p:txBody>
      </p:sp>
      <p:sp>
        <p:nvSpPr>
          <p:cNvPr id="79" name="Google Shape;298;p18">
            <a:extLst>
              <a:ext uri="{FF2B5EF4-FFF2-40B4-BE49-F238E27FC236}">
                <a16:creationId xmlns:a16="http://schemas.microsoft.com/office/drawing/2014/main" id="{98542392-B726-4FB3-A4B8-46080D739442}"/>
              </a:ext>
            </a:extLst>
          </p:cNvPr>
          <p:cNvSpPr txBox="1"/>
          <p:nvPr/>
        </p:nvSpPr>
        <p:spPr>
          <a:xfrm>
            <a:off x="692696" y="6496186"/>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2CC3B4"/>
                </a:solidFill>
                <a:latin typeface="Fira Sans Extra Condensed"/>
                <a:ea typeface="Fira Sans Extra Condensed"/>
                <a:cs typeface="Fira Sans Extra Condensed"/>
                <a:sym typeface="Fira Sans Extra Condensed"/>
              </a:rPr>
              <a:t>FICHES PÉDAGOGIQUES</a:t>
            </a:r>
            <a:endParaRPr sz="1700" kern="0">
              <a:solidFill>
                <a:srgbClr val="2CC3B4"/>
              </a:solidFill>
              <a:latin typeface="Fira Sans Extra Condensed"/>
              <a:ea typeface="Fira Sans Extra Condensed"/>
              <a:cs typeface="Fira Sans Extra Condensed"/>
              <a:sym typeface="Fira Sans Extra Condensed"/>
            </a:endParaRPr>
          </a:p>
        </p:txBody>
      </p:sp>
      <p:sp>
        <p:nvSpPr>
          <p:cNvPr id="80" name="Google Shape;299;p18">
            <a:extLst>
              <a:ext uri="{FF2B5EF4-FFF2-40B4-BE49-F238E27FC236}">
                <a16:creationId xmlns:a16="http://schemas.microsoft.com/office/drawing/2014/main" id="{FA83C1D2-E64E-47AB-9AE9-5DBC12D604D8}"/>
              </a:ext>
            </a:extLst>
          </p:cNvPr>
          <p:cNvSpPr txBox="1"/>
          <p:nvPr/>
        </p:nvSpPr>
        <p:spPr>
          <a:xfrm>
            <a:off x="692696" y="7068234"/>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2CC3B4"/>
                </a:solidFill>
                <a:latin typeface="Fira Sans Extra Condensed"/>
                <a:ea typeface="Fira Sans Extra Condensed"/>
                <a:cs typeface="Fira Sans Extra Condensed"/>
                <a:sym typeface="Fira Sans Extra Condensed"/>
              </a:rPr>
              <a:t>IMPLICATION</a:t>
            </a:r>
            <a:endParaRPr sz="1700" kern="0">
              <a:solidFill>
                <a:srgbClr val="2CC3B4"/>
              </a:solidFill>
              <a:latin typeface="Fira Sans Extra Condensed"/>
              <a:ea typeface="Fira Sans Extra Condensed"/>
              <a:cs typeface="Fira Sans Extra Condensed"/>
              <a:sym typeface="Fira Sans Extra Condensed"/>
            </a:endParaRPr>
          </a:p>
        </p:txBody>
      </p:sp>
      <p:sp>
        <p:nvSpPr>
          <p:cNvPr id="81" name="Google Shape;300;p18">
            <a:extLst>
              <a:ext uri="{FF2B5EF4-FFF2-40B4-BE49-F238E27FC236}">
                <a16:creationId xmlns:a16="http://schemas.microsoft.com/office/drawing/2014/main" id="{7180B0B7-5DAF-4592-873E-C2303C1A92E1}"/>
              </a:ext>
            </a:extLst>
          </p:cNvPr>
          <p:cNvSpPr txBox="1"/>
          <p:nvPr/>
        </p:nvSpPr>
        <p:spPr>
          <a:xfrm>
            <a:off x="683699" y="7295706"/>
            <a:ext cx="5872387"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kern="0">
                <a:solidFill>
                  <a:srgbClr val="000000"/>
                </a:solidFill>
                <a:latin typeface="Roboto"/>
                <a:ea typeface="Roboto"/>
                <a:cs typeface="Roboto"/>
                <a:sym typeface="Roboto"/>
              </a:rPr>
              <a:t>Degré d’implication des salarié.e.s/bénévoles (projet et initiatives volontaires)</a:t>
            </a:r>
          </a:p>
          <a:p>
            <a:pPr>
              <a:buClr>
                <a:srgbClr val="000000"/>
              </a:buClr>
              <a:buFont typeface="Arial"/>
              <a:buNone/>
            </a:pPr>
            <a:r>
              <a:rPr lang="en" sz="1200" kern="0">
                <a:solidFill>
                  <a:srgbClr val="000000"/>
                </a:solidFill>
                <a:latin typeface="Roboto"/>
                <a:ea typeface="Roboto"/>
                <a:cs typeface="Roboto"/>
                <a:sym typeface="Roboto"/>
              </a:rPr>
              <a:t>Plaisir ressenti en animation </a:t>
            </a:r>
          </a:p>
        </p:txBody>
      </p:sp>
      <p:sp>
        <p:nvSpPr>
          <p:cNvPr id="82" name="Google Shape;301;p18">
            <a:extLst>
              <a:ext uri="{FF2B5EF4-FFF2-40B4-BE49-F238E27FC236}">
                <a16:creationId xmlns:a16="http://schemas.microsoft.com/office/drawing/2014/main" id="{9F45B5D8-467F-45EE-AC72-5BE8055BE5FC}"/>
              </a:ext>
            </a:extLst>
          </p:cNvPr>
          <p:cNvSpPr txBox="1"/>
          <p:nvPr/>
        </p:nvSpPr>
        <p:spPr>
          <a:xfrm>
            <a:off x="692696" y="7655875"/>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2CC3B4"/>
                </a:solidFill>
                <a:latin typeface="Fira Sans Extra Condensed"/>
                <a:ea typeface="Fira Sans Extra Condensed"/>
                <a:cs typeface="Fira Sans Extra Condensed"/>
                <a:sym typeface="Fira Sans Extra Condensed"/>
              </a:rPr>
              <a:t>INNOVATION</a:t>
            </a:r>
            <a:endParaRPr sz="1700" kern="0">
              <a:solidFill>
                <a:srgbClr val="2CC3B4"/>
              </a:solidFill>
              <a:latin typeface="Fira Sans Extra Condensed"/>
              <a:ea typeface="Fira Sans Extra Condensed"/>
              <a:cs typeface="Fira Sans Extra Condensed"/>
              <a:sym typeface="Fira Sans Extra Condensed"/>
            </a:endParaRPr>
          </a:p>
        </p:txBody>
      </p:sp>
      <p:sp>
        <p:nvSpPr>
          <p:cNvPr id="83" name="Google Shape;302;p18">
            <a:extLst>
              <a:ext uri="{FF2B5EF4-FFF2-40B4-BE49-F238E27FC236}">
                <a16:creationId xmlns:a16="http://schemas.microsoft.com/office/drawing/2014/main" id="{9861FCB3-7CBB-4176-99C3-35F57BCA81C8}"/>
              </a:ext>
            </a:extLst>
          </p:cNvPr>
          <p:cNvSpPr txBox="1"/>
          <p:nvPr/>
        </p:nvSpPr>
        <p:spPr>
          <a:xfrm>
            <a:off x="683699" y="7954136"/>
            <a:ext cx="3260505"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kern="0">
                <a:solidFill>
                  <a:srgbClr val="000000"/>
                </a:solidFill>
                <a:latin typeface="Roboto"/>
                <a:ea typeface="Roboto"/>
                <a:cs typeface="Roboto"/>
                <a:sym typeface="Roboto"/>
              </a:rPr>
              <a:t>Aménagement innovant</a:t>
            </a:r>
          </a:p>
          <a:p>
            <a:pPr>
              <a:buClr>
                <a:srgbClr val="000000"/>
              </a:buClr>
            </a:pPr>
            <a:r>
              <a:rPr lang="fr-FR" sz="1200" kern="0">
                <a:solidFill>
                  <a:srgbClr val="000000"/>
                </a:solidFill>
                <a:latin typeface="Roboto"/>
                <a:ea typeface="Roboto"/>
                <a:cs typeface="Roboto"/>
                <a:sym typeface="Roboto"/>
              </a:rPr>
              <a:t>Partage d’expériences interfédérale</a:t>
            </a:r>
          </a:p>
          <a:p>
            <a:pPr>
              <a:buClr>
                <a:srgbClr val="000000"/>
              </a:buClr>
              <a:buFont typeface="Arial"/>
              <a:buNone/>
            </a:pPr>
            <a:r>
              <a:rPr lang="en" sz="1200" kern="0">
                <a:solidFill>
                  <a:srgbClr val="000000"/>
                </a:solidFill>
                <a:latin typeface="Roboto"/>
                <a:ea typeface="Roboto"/>
                <a:cs typeface="Roboto"/>
                <a:sym typeface="Roboto"/>
              </a:rPr>
              <a:t> </a:t>
            </a:r>
            <a:endParaRPr sz="1200" kern="0">
              <a:solidFill>
                <a:srgbClr val="000000"/>
              </a:solidFill>
              <a:latin typeface="Roboto"/>
              <a:ea typeface="Roboto"/>
              <a:cs typeface="Roboto"/>
              <a:sym typeface="Roboto"/>
            </a:endParaRPr>
          </a:p>
        </p:txBody>
      </p:sp>
      <p:sp>
        <p:nvSpPr>
          <p:cNvPr id="84" name="Google Shape;306;p18">
            <a:extLst>
              <a:ext uri="{FF2B5EF4-FFF2-40B4-BE49-F238E27FC236}">
                <a16:creationId xmlns:a16="http://schemas.microsoft.com/office/drawing/2014/main" id="{7BB79FAA-7125-4355-9B4F-0C21FD36E67E}"/>
              </a:ext>
            </a:extLst>
          </p:cNvPr>
          <p:cNvSpPr/>
          <p:nvPr/>
        </p:nvSpPr>
        <p:spPr>
          <a:xfrm>
            <a:off x="252084" y="6656153"/>
            <a:ext cx="408300" cy="408300"/>
          </a:xfrm>
          <a:prstGeom prst="ellipse">
            <a:avLst/>
          </a:prstGeom>
          <a:solidFill>
            <a:srgbClr val="2CC3B4"/>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1700" b="0" i="0" u="none" strike="noStrike" kern="0" cap="none" spc="0" normalizeH="0" baseline="0" noProof="0">
                <a:ln>
                  <a:noFill/>
                </a:ln>
                <a:solidFill>
                  <a:srgbClr val="2CC3B4"/>
                </a:solidFill>
                <a:effectLst/>
                <a:uLnTx/>
                <a:uFillTx/>
                <a:latin typeface="Fira Sans Extra Condensed"/>
                <a:ea typeface="Fira Sans Extra Condensed"/>
                <a:cs typeface="Fira Sans Extra Condensed"/>
                <a:sym typeface="Fira Sans Extra Condensed"/>
              </a:rPr>
              <a:t>04</a:t>
            </a:r>
            <a:endParaRPr kumimoji="0" sz="1400" b="0" i="0" u="none" strike="noStrike" kern="0" cap="none" spc="0" normalizeH="0" baseline="0" noProof="0">
              <a:ln>
                <a:noFill/>
              </a:ln>
              <a:solidFill>
                <a:srgbClr val="2CC3B4"/>
              </a:solidFill>
              <a:effectLst/>
              <a:uLnTx/>
              <a:uFillTx/>
              <a:latin typeface="Arial"/>
              <a:cs typeface="Arial"/>
              <a:sym typeface="Arial"/>
            </a:endParaRPr>
          </a:p>
        </p:txBody>
      </p:sp>
      <p:sp>
        <p:nvSpPr>
          <p:cNvPr id="85" name="Google Shape;307;p18">
            <a:extLst>
              <a:ext uri="{FF2B5EF4-FFF2-40B4-BE49-F238E27FC236}">
                <a16:creationId xmlns:a16="http://schemas.microsoft.com/office/drawing/2014/main" id="{F15A0579-B0D5-41CE-9600-C3E647CA2156}"/>
              </a:ext>
            </a:extLst>
          </p:cNvPr>
          <p:cNvSpPr/>
          <p:nvPr/>
        </p:nvSpPr>
        <p:spPr>
          <a:xfrm>
            <a:off x="252084" y="7228508"/>
            <a:ext cx="408300" cy="408300"/>
          </a:xfrm>
          <a:prstGeom prst="ellipse">
            <a:avLst/>
          </a:prstGeom>
          <a:solidFill>
            <a:srgbClr val="2CC3B4"/>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1700" b="0" i="0" u="none" strike="noStrike" kern="0" cap="none" spc="0" normalizeH="0" baseline="0" noProof="0">
                <a:ln>
                  <a:noFill/>
                </a:ln>
                <a:solidFill>
                  <a:srgbClr val="2CC3B4"/>
                </a:solidFill>
                <a:effectLst/>
                <a:uLnTx/>
                <a:uFillTx/>
                <a:latin typeface="Fira Sans Extra Condensed"/>
                <a:ea typeface="Fira Sans Extra Condensed"/>
                <a:cs typeface="Fira Sans Extra Condensed"/>
                <a:sym typeface="Fira Sans Extra Condensed"/>
              </a:rPr>
              <a:t>05</a:t>
            </a:r>
            <a:endParaRPr kumimoji="0" sz="1400" b="0" i="0" u="none" strike="noStrike" kern="0" cap="none" spc="0" normalizeH="0" baseline="0" noProof="0">
              <a:ln>
                <a:noFill/>
              </a:ln>
              <a:solidFill>
                <a:srgbClr val="2CC3B4"/>
              </a:solidFill>
              <a:effectLst/>
              <a:uLnTx/>
              <a:uFillTx/>
              <a:latin typeface="Arial"/>
              <a:cs typeface="Arial"/>
              <a:sym typeface="Arial"/>
            </a:endParaRPr>
          </a:p>
        </p:txBody>
      </p:sp>
      <p:sp>
        <p:nvSpPr>
          <p:cNvPr id="86" name="Google Shape;308;p18">
            <a:extLst>
              <a:ext uri="{FF2B5EF4-FFF2-40B4-BE49-F238E27FC236}">
                <a16:creationId xmlns:a16="http://schemas.microsoft.com/office/drawing/2014/main" id="{706C728F-E3DD-4A2A-9F65-C0FE7C2C9709}"/>
              </a:ext>
            </a:extLst>
          </p:cNvPr>
          <p:cNvSpPr/>
          <p:nvPr/>
        </p:nvSpPr>
        <p:spPr>
          <a:xfrm>
            <a:off x="252084" y="7784971"/>
            <a:ext cx="408300" cy="408300"/>
          </a:xfrm>
          <a:prstGeom prst="ellipse">
            <a:avLst/>
          </a:prstGeom>
          <a:solidFill>
            <a:srgbClr val="2CC3B4"/>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1700" b="0" i="0" u="none" strike="noStrike" kern="0" cap="none" spc="0" normalizeH="0" baseline="0" noProof="0">
                <a:ln>
                  <a:noFill/>
                </a:ln>
                <a:solidFill>
                  <a:srgbClr val="2CC3B4"/>
                </a:solidFill>
                <a:effectLst/>
                <a:uLnTx/>
                <a:uFillTx/>
                <a:latin typeface="Fira Sans Extra Condensed"/>
                <a:ea typeface="Fira Sans Extra Condensed"/>
                <a:cs typeface="Fira Sans Extra Condensed"/>
                <a:sym typeface="Fira Sans Extra Condensed"/>
              </a:rPr>
              <a:t>06</a:t>
            </a:r>
            <a:endParaRPr kumimoji="0" sz="1400" b="0" i="0" u="none" strike="noStrike" kern="0" cap="none" spc="0" normalizeH="0" baseline="0" noProof="0">
              <a:ln>
                <a:noFill/>
              </a:ln>
              <a:solidFill>
                <a:srgbClr val="2CC3B4"/>
              </a:solidFill>
              <a:effectLst/>
              <a:uLnTx/>
              <a:uFillTx/>
              <a:latin typeface="Arial"/>
              <a:cs typeface="Arial"/>
              <a:sym typeface="Arial"/>
            </a:endParaRPr>
          </a:p>
        </p:txBody>
      </p:sp>
      <p:sp>
        <p:nvSpPr>
          <p:cNvPr id="87" name="Google Shape;291;p18">
            <a:extLst>
              <a:ext uri="{FF2B5EF4-FFF2-40B4-BE49-F238E27FC236}">
                <a16:creationId xmlns:a16="http://schemas.microsoft.com/office/drawing/2014/main" id="{3C2437F9-F87E-406E-AAA6-D5F5CA51C012}"/>
              </a:ext>
            </a:extLst>
          </p:cNvPr>
          <p:cNvSpPr txBox="1"/>
          <p:nvPr/>
        </p:nvSpPr>
        <p:spPr>
          <a:xfrm>
            <a:off x="548206" y="3233254"/>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FFD71B"/>
                </a:solidFill>
                <a:latin typeface="Fira Sans Extra Condensed"/>
                <a:ea typeface="Fira Sans Extra Condensed"/>
                <a:cs typeface="Fira Sans Extra Condensed"/>
                <a:sym typeface="Fira Sans Extra Condensed"/>
              </a:rPr>
              <a:t>VIE LOCALE</a:t>
            </a:r>
            <a:endParaRPr sz="1700" kern="0">
              <a:solidFill>
                <a:srgbClr val="FFD71B"/>
              </a:solidFill>
              <a:latin typeface="Fira Sans Extra Condensed"/>
              <a:ea typeface="Fira Sans Extra Condensed"/>
              <a:cs typeface="Fira Sans Extra Condensed"/>
              <a:sym typeface="Fira Sans Extra Condensed"/>
            </a:endParaRPr>
          </a:p>
        </p:txBody>
      </p:sp>
      <p:sp>
        <p:nvSpPr>
          <p:cNvPr id="88" name="Google Shape;292;p18">
            <a:extLst>
              <a:ext uri="{FF2B5EF4-FFF2-40B4-BE49-F238E27FC236}">
                <a16:creationId xmlns:a16="http://schemas.microsoft.com/office/drawing/2014/main" id="{DEFAE47F-42E9-4DB9-9ADB-5A8F8A5A1CA6}"/>
              </a:ext>
            </a:extLst>
          </p:cNvPr>
          <p:cNvSpPr txBox="1"/>
          <p:nvPr/>
        </p:nvSpPr>
        <p:spPr>
          <a:xfrm>
            <a:off x="558436" y="3403209"/>
            <a:ext cx="2040300"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kern="0">
                <a:solidFill>
                  <a:srgbClr val="000000"/>
                </a:solidFill>
                <a:latin typeface="Roboto"/>
                <a:ea typeface="Roboto"/>
                <a:cs typeface="Roboto"/>
                <a:sym typeface="Roboto"/>
              </a:rPr>
              <a:t>Animation de la vie locale</a:t>
            </a:r>
            <a:endParaRPr sz="1200" kern="0">
              <a:solidFill>
                <a:srgbClr val="000000"/>
              </a:solidFill>
              <a:latin typeface="Roboto"/>
              <a:ea typeface="Roboto"/>
              <a:cs typeface="Roboto"/>
              <a:sym typeface="Roboto"/>
            </a:endParaRPr>
          </a:p>
        </p:txBody>
      </p:sp>
      <p:sp>
        <p:nvSpPr>
          <p:cNvPr id="89" name="Google Shape;293;p18">
            <a:extLst>
              <a:ext uri="{FF2B5EF4-FFF2-40B4-BE49-F238E27FC236}">
                <a16:creationId xmlns:a16="http://schemas.microsoft.com/office/drawing/2014/main" id="{3403696F-23D2-41C9-A00A-89707F0E772E}"/>
              </a:ext>
            </a:extLst>
          </p:cNvPr>
          <p:cNvSpPr txBox="1"/>
          <p:nvPr/>
        </p:nvSpPr>
        <p:spPr>
          <a:xfrm>
            <a:off x="548206" y="2054168"/>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FFD71B"/>
                </a:solidFill>
                <a:latin typeface="Fira Sans Extra Condensed"/>
                <a:ea typeface="Fira Sans Extra Condensed"/>
                <a:cs typeface="Fira Sans Extra Condensed"/>
                <a:sym typeface="Fira Sans Extra Condensed"/>
              </a:rPr>
              <a:t>CONVIVIALITÉ</a:t>
            </a:r>
            <a:endParaRPr sz="1700" kern="0">
              <a:solidFill>
                <a:srgbClr val="FFD71B"/>
              </a:solidFill>
              <a:latin typeface="Fira Sans Extra Condensed"/>
              <a:ea typeface="Fira Sans Extra Condensed"/>
              <a:cs typeface="Fira Sans Extra Condensed"/>
              <a:sym typeface="Fira Sans Extra Condensed"/>
            </a:endParaRPr>
          </a:p>
        </p:txBody>
      </p:sp>
      <p:sp>
        <p:nvSpPr>
          <p:cNvPr id="90" name="Google Shape;294;p18">
            <a:extLst>
              <a:ext uri="{FF2B5EF4-FFF2-40B4-BE49-F238E27FC236}">
                <a16:creationId xmlns:a16="http://schemas.microsoft.com/office/drawing/2014/main" id="{5C2A1668-DCB5-433E-B8AD-95A3120B4AFC}"/>
              </a:ext>
            </a:extLst>
          </p:cNvPr>
          <p:cNvSpPr txBox="1"/>
          <p:nvPr/>
        </p:nvSpPr>
        <p:spPr>
          <a:xfrm>
            <a:off x="558436" y="2276943"/>
            <a:ext cx="3543148"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fr-FR" sz="1200" kern="0">
                <a:solidFill>
                  <a:srgbClr val="000000"/>
                </a:solidFill>
                <a:latin typeface="Roboto"/>
                <a:ea typeface="Roboto"/>
                <a:cs typeface="Roboto"/>
                <a:sym typeface="Roboto"/>
              </a:rPr>
              <a:t>Plaisir en séance,</a:t>
            </a:r>
          </a:p>
          <a:p>
            <a:pPr>
              <a:buClr>
                <a:srgbClr val="000000"/>
              </a:buClr>
              <a:buFont typeface="Arial"/>
              <a:buNone/>
            </a:pPr>
            <a:r>
              <a:rPr lang="fr-FR" sz="1200" kern="0">
                <a:solidFill>
                  <a:srgbClr val="000000"/>
                </a:solidFill>
                <a:latin typeface="Roboto"/>
                <a:ea typeface="Roboto"/>
                <a:cs typeface="Roboto"/>
                <a:sym typeface="Roboto"/>
              </a:rPr>
              <a:t>Investissement des familles dans les projets (séances spéciales, déguisement etc.)</a:t>
            </a:r>
          </a:p>
        </p:txBody>
      </p:sp>
      <p:sp>
        <p:nvSpPr>
          <p:cNvPr id="91" name="Google Shape;295;p18">
            <a:extLst>
              <a:ext uri="{FF2B5EF4-FFF2-40B4-BE49-F238E27FC236}">
                <a16:creationId xmlns:a16="http://schemas.microsoft.com/office/drawing/2014/main" id="{8A74DF82-1F9A-40EF-8EDA-B5116D9B8F64}"/>
              </a:ext>
            </a:extLst>
          </p:cNvPr>
          <p:cNvSpPr txBox="1"/>
          <p:nvPr/>
        </p:nvSpPr>
        <p:spPr>
          <a:xfrm>
            <a:off x="548206" y="2635244"/>
            <a:ext cx="2040300" cy="429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700" kern="0">
                <a:solidFill>
                  <a:srgbClr val="FFD71B"/>
                </a:solidFill>
                <a:latin typeface="Fira Sans Extra Condensed"/>
                <a:ea typeface="Fira Sans Extra Condensed"/>
                <a:cs typeface="Fira Sans Extra Condensed"/>
                <a:sym typeface="Fira Sans Extra Condensed"/>
              </a:rPr>
              <a:t>ENTRAIDE</a:t>
            </a:r>
            <a:endParaRPr sz="1700" kern="0">
              <a:solidFill>
                <a:srgbClr val="FFD71B"/>
              </a:solidFill>
              <a:latin typeface="Fira Sans Extra Condensed"/>
              <a:ea typeface="Fira Sans Extra Condensed"/>
              <a:cs typeface="Fira Sans Extra Condensed"/>
              <a:sym typeface="Fira Sans Extra Condensed"/>
            </a:endParaRPr>
          </a:p>
        </p:txBody>
      </p:sp>
      <p:sp>
        <p:nvSpPr>
          <p:cNvPr id="92" name="Google Shape;296;p18">
            <a:extLst>
              <a:ext uri="{FF2B5EF4-FFF2-40B4-BE49-F238E27FC236}">
                <a16:creationId xmlns:a16="http://schemas.microsoft.com/office/drawing/2014/main" id="{EEDF681B-752A-4D6D-8B07-ED1A783087FE}"/>
              </a:ext>
            </a:extLst>
          </p:cNvPr>
          <p:cNvSpPr txBox="1"/>
          <p:nvPr/>
        </p:nvSpPr>
        <p:spPr>
          <a:xfrm>
            <a:off x="558436" y="2839015"/>
            <a:ext cx="3260506" cy="5349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kern="0">
                <a:solidFill>
                  <a:srgbClr val="000000"/>
                </a:solidFill>
                <a:latin typeface="Roboto"/>
                <a:ea typeface="Roboto"/>
                <a:cs typeface="Roboto"/>
                <a:sym typeface="Roboto"/>
              </a:rPr>
              <a:t>Création d’une communauté de parents, bouche à oreille interfamille</a:t>
            </a:r>
            <a:endParaRPr sz="1200" kern="0">
              <a:solidFill>
                <a:srgbClr val="000000"/>
              </a:solidFill>
              <a:latin typeface="Roboto"/>
              <a:ea typeface="Roboto"/>
              <a:cs typeface="Roboto"/>
              <a:sym typeface="Roboto"/>
            </a:endParaRPr>
          </a:p>
        </p:txBody>
      </p:sp>
      <p:sp>
        <p:nvSpPr>
          <p:cNvPr id="93" name="Google Shape;303;p18">
            <a:extLst>
              <a:ext uri="{FF2B5EF4-FFF2-40B4-BE49-F238E27FC236}">
                <a16:creationId xmlns:a16="http://schemas.microsoft.com/office/drawing/2014/main" id="{A6872971-226E-416E-BCF3-94C8DA920135}"/>
              </a:ext>
            </a:extLst>
          </p:cNvPr>
          <p:cNvSpPr/>
          <p:nvPr/>
        </p:nvSpPr>
        <p:spPr>
          <a:xfrm>
            <a:off x="150136" y="2321606"/>
            <a:ext cx="408300" cy="408300"/>
          </a:xfrm>
          <a:prstGeom prst="ellipse">
            <a:avLst/>
          </a:prstGeom>
          <a:solidFill>
            <a:srgbClr val="FFD71B"/>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94" name="Google Shape;304;p18">
            <a:extLst>
              <a:ext uri="{FF2B5EF4-FFF2-40B4-BE49-F238E27FC236}">
                <a16:creationId xmlns:a16="http://schemas.microsoft.com/office/drawing/2014/main" id="{12DC4A7D-341A-489C-A04D-81C114B3A78F}"/>
              </a:ext>
            </a:extLst>
          </p:cNvPr>
          <p:cNvSpPr/>
          <p:nvPr/>
        </p:nvSpPr>
        <p:spPr>
          <a:xfrm>
            <a:off x="150136" y="2839015"/>
            <a:ext cx="408300" cy="408300"/>
          </a:xfrm>
          <a:prstGeom prst="ellipse">
            <a:avLst/>
          </a:prstGeom>
          <a:solidFill>
            <a:srgbClr val="FFD71B"/>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95" name="Google Shape;305;p18">
            <a:extLst>
              <a:ext uri="{FF2B5EF4-FFF2-40B4-BE49-F238E27FC236}">
                <a16:creationId xmlns:a16="http://schemas.microsoft.com/office/drawing/2014/main" id="{D4E08B9D-9497-4331-B9A1-805435F2B843}"/>
              </a:ext>
            </a:extLst>
          </p:cNvPr>
          <p:cNvSpPr/>
          <p:nvPr/>
        </p:nvSpPr>
        <p:spPr>
          <a:xfrm>
            <a:off x="150136" y="3365754"/>
            <a:ext cx="408300" cy="408300"/>
          </a:xfrm>
          <a:prstGeom prst="ellipse">
            <a:avLst/>
          </a:prstGeom>
          <a:solidFill>
            <a:srgbClr val="FFD71B"/>
          </a:solidFill>
          <a:ln>
            <a:noFill/>
          </a:ln>
        </p:spPr>
        <p:txBody>
          <a:bodyPr spcFirstLastPara="1" wrap="square" lIns="0" tIns="91425" rIns="0"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54743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6F37E2DD-430A-FB95-7BB3-47524CF42B3C}"/>
              </a:ext>
            </a:extLst>
          </p:cNvPr>
          <p:cNvSpPr/>
          <p:nvPr/>
        </p:nvSpPr>
        <p:spPr>
          <a:xfrm>
            <a:off x="2492896" y="1403648"/>
            <a:ext cx="1484784" cy="359719"/>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latin typeface="Rimbo" panose="00000500000000000000" pitchFamily="50" charset="0"/>
              </a:rPr>
              <a:t>FORMATION</a:t>
            </a:r>
          </a:p>
        </p:txBody>
      </p:sp>
      <p:sp>
        <p:nvSpPr>
          <p:cNvPr id="5" name="Rectangle : coins arrondis 4">
            <a:extLst>
              <a:ext uri="{FF2B5EF4-FFF2-40B4-BE49-F238E27FC236}">
                <a16:creationId xmlns:a16="http://schemas.microsoft.com/office/drawing/2014/main" id="{7DF4CFF8-8583-4972-9EFF-0F1226D92AB9}"/>
              </a:ext>
            </a:extLst>
          </p:cNvPr>
          <p:cNvSpPr/>
          <p:nvPr/>
        </p:nvSpPr>
        <p:spPr>
          <a:xfrm>
            <a:off x="912060" y="1187945"/>
            <a:ext cx="5109228" cy="359719"/>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latin typeface="Rimbo" panose="00000500000000000000" pitchFamily="50" charset="0"/>
              </a:rPr>
              <a:t>Soutien au développement</a:t>
            </a:r>
          </a:p>
        </p:txBody>
      </p:sp>
      <p:sp>
        <p:nvSpPr>
          <p:cNvPr id="6" name="ZoneTexte 5">
            <a:extLst>
              <a:ext uri="{FF2B5EF4-FFF2-40B4-BE49-F238E27FC236}">
                <a16:creationId xmlns:a16="http://schemas.microsoft.com/office/drawing/2014/main" id="{9788B29C-AD2F-433F-887B-51B558C1E7AC}"/>
              </a:ext>
            </a:extLst>
          </p:cNvPr>
          <p:cNvSpPr txBox="1"/>
          <p:nvPr/>
        </p:nvSpPr>
        <p:spPr>
          <a:xfrm>
            <a:off x="63219" y="830728"/>
            <a:ext cx="269596" cy="707886"/>
          </a:xfrm>
          <a:prstGeom prst="rect">
            <a:avLst/>
          </a:prstGeom>
          <a:noFill/>
        </p:spPr>
        <p:txBody>
          <a:bodyPr wrap="square" rtlCol="0">
            <a:spAutoFit/>
          </a:bodyPr>
          <a:lstStyle/>
          <a:p>
            <a:r>
              <a:rPr lang="fr-FR" sz="6000">
                <a:solidFill>
                  <a:srgbClr val="EE8019"/>
                </a:solidFill>
                <a:latin typeface="Rimbo" panose="00000500000000000000" pitchFamily="50" charset="0"/>
              </a:rPr>
              <a:t>4</a:t>
            </a:r>
          </a:p>
        </p:txBody>
      </p:sp>
      <p:pic>
        <p:nvPicPr>
          <p:cNvPr id="8" name="Espace réservé pour une image  9" descr="Une image contenant personne, extérieur&#10;&#10;Description générée automatiquement">
            <a:extLst>
              <a:ext uri="{FF2B5EF4-FFF2-40B4-BE49-F238E27FC236}">
                <a16:creationId xmlns:a16="http://schemas.microsoft.com/office/drawing/2014/main" id="{327C9535-C260-4E20-B837-2900B343180D}"/>
              </a:ext>
            </a:extLst>
          </p:cNvPr>
          <p:cNvPicPr>
            <a:picLocks noChangeAspect="1"/>
          </p:cNvPicPr>
          <p:nvPr/>
        </p:nvPicPr>
        <p:blipFill>
          <a:blip r:embed="rId3"/>
          <a:srcRect l="11003" r="11003"/>
          <a:stretch>
            <a:fillRect/>
          </a:stretch>
        </p:blipFill>
        <p:spPr>
          <a:xfrm>
            <a:off x="7461448" y="2915816"/>
            <a:ext cx="2222084" cy="1944216"/>
          </a:xfrm>
          <a:prstGeom prst="chord">
            <a:avLst>
              <a:gd name="adj1" fmla="val 12054534"/>
              <a:gd name="adj2" fmla="val 9534899"/>
            </a:avLst>
          </a:prstGeom>
        </p:spPr>
      </p:pic>
      <p:pic>
        <p:nvPicPr>
          <p:cNvPr id="3" name="Image 2" descr="Une image contenant graphiques vectoriels&#10;&#10;Description générée automatiquement">
            <a:extLst>
              <a:ext uri="{FF2B5EF4-FFF2-40B4-BE49-F238E27FC236}">
                <a16:creationId xmlns:a16="http://schemas.microsoft.com/office/drawing/2014/main" id="{97F75FA2-9EAA-4BD7-913A-9A965B403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1926" y="7170670"/>
            <a:ext cx="1572922" cy="1572922"/>
          </a:xfrm>
          <a:prstGeom prst="rect">
            <a:avLst/>
          </a:prstGeom>
        </p:spPr>
      </p:pic>
      <p:sp>
        <p:nvSpPr>
          <p:cNvPr id="2" name="ZoneTexte 1">
            <a:extLst>
              <a:ext uri="{FF2B5EF4-FFF2-40B4-BE49-F238E27FC236}">
                <a16:creationId xmlns:a16="http://schemas.microsoft.com/office/drawing/2014/main" id="{9BA3D433-2964-A8F3-4B91-F7CBD85E16EE}"/>
              </a:ext>
            </a:extLst>
          </p:cNvPr>
          <p:cNvSpPr txBox="1"/>
          <p:nvPr/>
        </p:nvSpPr>
        <p:spPr>
          <a:xfrm>
            <a:off x="1905736" y="1680782"/>
            <a:ext cx="4043544" cy="338554"/>
          </a:xfrm>
          <a:prstGeom prst="rect">
            <a:avLst/>
          </a:prstGeom>
          <a:noFill/>
        </p:spPr>
        <p:txBody>
          <a:bodyPr wrap="square" rtlCol="0">
            <a:spAutoFit/>
          </a:bodyPr>
          <a:lstStyle/>
          <a:p>
            <a:r>
              <a:rPr lang="fr-FR"/>
              <a:t>2 formats pour cette saison 2023/2024</a:t>
            </a:r>
          </a:p>
        </p:txBody>
      </p:sp>
      <p:graphicFrame>
        <p:nvGraphicFramePr>
          <p:cNvPr id="15" name="Tableau 15">
            <a:extLst>
              <a:ext uri="{FF2B5EF4-FFF2-40B4-BE49-F238E27FC236}">
                <a16:creationId xmlns:a16="http://schemas.microsoft.com/office/drawing/2014/main" id="{2743C935-BD4A-FBF1-678B-63D47E86F73F}"/>
              </a:ext>
            </a:extLst>
          </p:cNvPr>
          <p:cNvGraphicFramePr>
            <a:graphicFrameLocks noGrp="1"/>
          </p:cNvGraphicFramePr>
          <p:nvPr>
            <p:extLst>
              <p:ext uri="{D42A27DB-BD31-4B8C-83A1-F6EECF244321}">
                <p14:modId xmlns:p14="http://schemas.microsoft.com/office/powerpoint/2010/main" val="2115578941"/>
              </p:ext>
            </p:extLst>
          </p:nvPr>
        </p:nvGraphicFramePr>
        <p:xfrm>
          <a:off x="224724" y="2124408"/>
          <a:ext cx="6408552" cy="2918460"/>
        </p:xfrm>
        <a:graphic>
          <a:graphicData uri="http://schemas.openxmlformats.org/drawingml/2006/table">
            <a:tbl>
              <a:tblPr firstRow="1" bandRow="1">
                <a:tableStyleId>{5C22544A-7EE6-4342-B048-85BDC9FD1C3A}</a:tableStyleId>
              </a:tblPr>
              <a:tblGrid>
                <a:gridCol w="1380975">
                  <a:extLst>
                    <a:ext uri="{9D8B030D-6E8A-4147-A177-3AD203B41FA5}">
                      <a16:colId xmlns:a16="http://schemas.microsoft.com/office/drawing/2014/main" val="428275155"/>
                    </a:ext>
                  </a:extLst>
                </a:gridCol>
                <a:gridCol w="1427177">
                  <a:extLst>
                    <a:ext uri="{9D8B030D-6E8A-4147-A177-3AD203B41FA5}">
                      <a16:colId xmlns:a16="http://schemas.microsoft.com/office/drawing/2014/main" val="2563219113"/>
                    </a:ext>
                  </a:extLst>
                </a:gridCol>
                <a:gridCol w="3600400">
                  <a:extLst>
                    <a:ext uri="{9D8B030D-6E8A-4147-A177-3AD203B41FA5}">
                      <a16:colId xmlns:a16="http://schemas.microsoft.com/office/drawing/2014/main" val="3818732374"/>
                    </a:ext>
                  </a:extLst>
                </a:gridCol>
              </a:tblGrid>
              <a:tr h="261493">
                <a:tc>
                  <a:txBody>
                    <a:bodyPr/>
                    <a:lstStyle/>
                    <a:p>
                      <a:pPr algn="ctr"/>
                      <a:endParaRPr lang="fr-FR"/>
                    </a:p>
                  </a:txBody>
                  <a:tcPr anchor="ctr">
                    <a:solidFill>
                      <a:srgbClr val="B63388"/>
                    </a:solidFill>
                  </a:tcPr>
                </a:tc>
                <a:tc>
                  <a:txBody>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lang="fr-FR">
                          <a:latin typeface="Rimbo" panose="00000500000000000000" pitchFamily="50" charset="0"/>
                        </a:rPr>
                        <a:t>2023</a:t>
                      </a:r>
                    </a:p>
                  </a:txBody>
                  <a:tcPr anchor="ctr">
                    <a:solidFill>
                      <a:srgbClr val="B63388"/>
                    </a:solidFill>
                  </a:tcPr>
                </a:tc>
                <a:tc>
                  <a:txBody>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lang="fr-FR">
                          <a:latin typeface="Rimbo" panose="00000500000000000000" pitchFamily="50" charset="0"/>
                        </a:rPr>
                        <a:t>2024</a:t>
                      </a:r>
                    </a:p>
                  </a:txBody>
                  <a:tcPr anchor="ctr">
                    <a:solidFill>
                      <a:srgbClr val="B63388"/>
                    </a:solidFill>
                  </a:tcPr>
                </a:tc>
                <a:extLst>
                  <a:ext uri="{0D108BD9-81ED-4DB2-BD59-A6C34878D82A}">
                    <a16:rowId xmlns:a16="http://schemas.microsoft.com/office/drawing/2014/main" val="3033892568"/>
                  </a:ext>
                </a:extLst>
              </a:tr>
              <a:tr h="442527">
                <a:tc>
                  <a:txBody>
                    <a:bodyPr/>
                    <a:lstStyle/>
                    <a:p>
                      <a:pPr algn="ctr"/>
                      <a:r>
                        <a:rPr lang="fr-FR"/>
                        <a:t>Format</a:t>
                      </a:r>
                    </a:p>
                  </a:txBody>
                  <a:tcPr anchor="ctr">
                    <a:solidFill>
                      <a:srgbClr val="EDC1DD"/>
                    </a:solidFill>
                  </a:tcPr>
                </a:tc>
                <a:tc>
                  <a:txBody>
                    <a:bodyPr/>
                    <a:lstStyle/>
                    <a:p>
                      <a:pPr algn="ctr"/>
                      <a:r>
                        <a:rPr lang="fr-FR"/>
                        <a:t>Distanciel et présentiel</a:t>
                      </a:r>
                    </a:p>
                  </a:txBody>
                  <a:tcPr anchor="ctr">
                    <a:solidFill>
                      <a:srgbClr val="EDC1DD"/>
                    </a:solidFill>
                  </a:tcPr>
                </a:tc>
                <a:tc>
                  <a:txBody>
                    <a:bodyPr/>
                    <a:lstStyle/>
                    <a:p>
                      <a:pPr algn="ctr"/>
                      <a:r>
                        <a:rPr lang="fr-FR"/>
                        <a:t>Distanciel et présentiel</a:t>
                      </a:r>
                    </a:p>
                  </a:txBody>
                  <a:tcPr anchor="ctr">
                    <a:solidFill>
                      <a:srgbClr val="EDC1DD"/>
                    </a:solidFill>
                  </a:tcPr>
                </a:tc>
                <a:extLst>
                  <a:ext uri="{0D108BD9-81ED-4DB2-BD59-A6C34878D82A}">
                    <a16:rowId xmlns:a16="http://schemas.microsoft.com/office/drawing/2014/main" val="4186946765"/>
                  </a:ext>
                </a:extLst>
              </a:tr>
              <a:tr h="261493">
                <a:tc>
                  <a:txBody>
                    <a:bodyPr/>
                    <a:lstStyle/>
                    <a:p>
                      <a:pPr algn="ctr"/>
                      <a:r>
                        <a:rPr lang="fr-FR"/>
                        <a:t>Public ciblé </a:t>
                      </a:r>
                    </a:p>
                  </a:txBody>
                  <a:tcPr anchor="ctr">
                    <a:solidFill>
                      <a:srgbClr val="DB81BB"/>
                    </a:solidFill>
                  </a:tcPr>
                </a:tc>
                <a:tc>
                  <a:txBody>
                    <a:bodyPr/>
                    <a:lstStyle/>
                    <a:p>
                      <a:pPr algn="ctr"/>
                      <a:r>
                        <a:rPr lang="fr-FR"/>
                        <a:t>0-6 ans</a:t>
                      </a:r>
                    </a:p>
                  </a:txBody>
                  <a:tcPr anchor="ctr">
                    <a:solidFill>
                      <a:srgbClr val="DB81BB"/>
                    </a:solidFill>
                  </a:tcPr>
                </a:tc>
                <a:tc>
                  <a:txBody>
                    <a:bodyPr/>
                    <a:lstStyle/>
                    <a:p>
                      <a:pPr algn="ctr"/>
                      <a:r>
                        <a:rPr lang="fr-FR"/>
                        <a:t>0-12 ans formation dispositif (avec option) </a:t>
                      </a:r>
                    </a:p>
                  </a:txBody>
                  <a:tcPr anchor="ctr">
                    <a:solidFill>
                      <a:srgbClr val="DB81BB"/>
                    </a:solidFill>
                  </a:tcPr>
                </a:tc>
                <a:extLst>
                  <a:ext uri="{0D108BD9-81ED-4DB2-BD59-A6C34878D82A}">
                    <a16:rowId xmlns:a16="http://schemas.microsoft.com/office/drawing/2014/main" val="658327761"/>
                  </a:ext>
                </a:extLst>
              </a:tr>
              <a:tr h="1770110">
                <a:tc>
                  <a:txBody>
                    <a:bodyPr/>
                    <a:lstStyle/>
                    <a:p>
                      <a:pPr algn="ctr"/>
                      <a:r>
                        <a:rPr lang="fr-FR"/>
                        <a:t>Durée </a:t>
                      </a:r>
                    </a:p>
                  </a:txBody>
                  <a:tcPr anchor="ctr">
                    <a:solidFill>
                      <a:srgbClr val="DB81BB"/>
                    </a:solidFill>
                  </a:tcPr>
                </a:tc>
                <a:tc>
                  <a:txBody>
                    <a:bodyPr/>
                    <a:lstStyle/>
                    <a:p>
                      <a:pPr marL="285750" indent="-285750">
                        <a:buFont typeface="Arial" panose="020B0604020202020204" pitchFamily="34" charset="0"/>
                        <a:buChar char="•"/>
                      </a:pPr>
                      <a:r>
                        <a:rPr lang="fr-FR"/>
                        <a:t>3h distanciel </a:t>
                      </a:r>
                    </a:p>
                    <a:p>
                      <a:pPr marL="285750" indent="-285750">
                        <a:buFont typeface="Arial" panose="020B0604020202020204" pitchFamily="34" charset="0"/>
                        <a:buChar char="•"/>
                      </a:pPr>
                      <a:r>
                        <a:rPr lang="fr-FR"/>
                        <a:t>+ 2 jours présentiel </a:t>
                      </a:r>
                    </a:p>
                  </a:txBody>
                  <a:tcPr anchor="ctr">
                    <a:solidFill>
                      <a:srgbClr val="DB81BB"/>
                    </a:solidFill>
                  </a:tcPr>
                </a:tc>
                <a:tc>
                  <a:txBody>
                    <a:bodyPr/>
                    <a:lstStyle/>
                    <a:p>
                      <a:pPr marL="0" indent="0">
                        <a:buFont typeface="Arial" panose="020B0604020202020204" pitchFamily="34" charset="0"/>
                        <a:buNone/>
                      </a:pPr>
                      <a:r>
                        <a:rPr lang="fr-FR" sz="1250" b="1"/>
                        <a:t>5h distanciel : tronc commun multisport</a:t>
                      </a:r>
                    </a:p>
                    <a:p>
                      <a:pPr marL="0" indent="0">
                        <a:buFont typeface="Arial" panose="020B0604020202020204" pitchFamily="34" charset="0"/>
                        <a:buNone/>
                      </a:pPr>
                      <a:r>
                        <a:rPr lang="fr-FR" sz="1250" b="1"/>
                        <a:t> </a:t>
                      </a:r>
                      <a:endParaRPr lang="fr-FR" sz="1250" b="1" i="1"/>
                    </a:p>
                    <a:p>
                      <a:pPr marL="0" marR="0" lvl="0" indent="0" algn="l" defTabSz="685784"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50" i="1"/>
                        <a:t>+ </a:t>
                      </a:r>
                      <a:r>
                        <a:rPr lang="fr-FR" sz="1250" i="0"/>
                        <a:t>1,5 ou </a:t>
                      </a:r>
                      <a:r>
                        <a:rPr lang="fr-FR" sz="1250"/>
                        <a:t>3 jours présentiel </a:t>
                      </a:r>
                      <a:r>
                        <a:rPr lang="fr-FR" sz="1250" i="1"/>
                        <a:t>(selon option)</a:t>
                      </a:r>
                    </a:p>
                    <a:p>
                      <a:pPr marL="285750" marR="0" lvl="0" indent="-285750" algn="l"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50"/>
                        <a:t>Option 1 : Formation </a:t>
                      </a:r>
                      <a:r>
                        <a:rPr lang="fr-FR" sz="1250" err="1"/>
                        <a:t>Ufobaby</a:t>
                      </a:r>
                      <a:r>
                        <a:rPr lang="fr-FR" sz="1250"/>
                        <a:t> [0-3 ans] (1,5j) </a:t>
                      </a:r>
                      <a:r>
                        <a:rPr lang="fr-FR" sz="1250" i="1"/>
                        <a:t> </a:t>
                      </a:r>
                    </a:p>
                    <a:p>
                      <a:pPr marL="285750" indent="-285750">
                        <a:buFont typeface="Arial" panose="020B0604020202020204" pitchFamily="34" charset="0"/>
                        <a:buChar char="•"/>
                      </a:pPr>
                      <a:r>
                        <a:rPr lang="fr-FR" sz="1250"/>
                        <a:t>Option 2 : Formation École multisport [4-12ans] (1,5j) </a:t>
                      </a:r>
                    </a:p>
                    <a:p>
                      <a:pPr marL="285750" indent="-285750">
                        <a:buFont typeface="Arial" panose="020B0604020202020204" pitchFamily="34" charset="0"/>
                        <a:buChar char="•"/>
                      </a:pPr>
                      <a:r>
                        <a:rPr lang="fr-FR" sz="1250" i="0"/>
                        <a:t>Option 3 : </a:t>
                      </a:r>
                      <a:r>
                        <a:rPr lang="fr-FR" sz="1250" i="0" err="1"/>
                        <a:t>Ufobaby</a:t>
                      </a:r>
                      <a:r>
                        <a:rPr lang="fr-FR" sz="1250" i="0"/>
                        <a:t> + École multisport (3j) </a:t>
                      </a:r>
                    </a:p>
                    <a:p>
                      <a:endParaRPr lang="fr-FR"/>
                    </a:p>
                  </a:txBody>
                  <a:tcPr anchor="ctr">
                    <a:solidFill>
                      <a:srgbClr val="DB81BB"/>
                    </a:solidFill>
                  </a:tcPr>
                </a:tc>
                <a:extLst>
                  <a:ext uri="{0D108BD9-81ED-4DB2-BD59-A6C34878D82A}">
                    <a16:rowId xmlns:a16="http://schemas.microsoft.com/office/drawing/2014/main" val="2922102335"/>
                  </a:ext>
                </a:extLst>
              </a:tr>
            </a:tbl>
          </a:graphicData>
        </a:graphic>
      </p:graphicFrame>
      <p:pic>
        <p:nvPicPr>
          <p:cNvPr id="9" name="Image 8">
            <a:hlinkClick r:id="rId5"/>
            <a:extLst>
              <a:ext uri="{FF2B5EF4-FFF2-40B4-BE49-F238E27FC236}">
                <a16:creationId xmlns:a16="http://schemas.microsoft.com/office/drawing/2014/main" id="{39144CFD-8748-480D-96C2-E40B062718E4}"/>
              </a:ext>
            </a:extLst>
          </p:cNvPr>
          <p:cNvPicPr>
            <a:picLocks noChangeAspect="1"/>
          </p:cNvPicPr>
          <p:nvPr/>
        </p:nvPicPr>
        <p:blipFill rotWithShape="1">
          <a:blip r:embed="rId6"/>
          <a:srcRect l="1119" t="939"/>
          <a:stretch/>
        </p:blipFill>
        <p:spPr>
          <a:xfrm>
            <a:off x="135745" y="4835376"/>
            <a:ext cx="2223101" cy="2224443"/>
          </a:xfrm>
          <a:prstGeom prst="rect">
            <a:avLst/>
          </a:prstGeom>
          <a:ln>
            <a:noFill/>
          </a:ln>
          <a:effectLst>
            <a:outerShdw blurRad="292100" dist="139700" dir="2700000" algn="tl" rotWithShape="0">
              <a:srgbClr val="333333">
                <a:alpha val="65000"/>
              </a:srgbClr>
            </a:outerShdw>
          </a:effectLst>
        </p:spPr>
      </p:pic>
      <p:pic>
        <p:nvPicPr>
          <p:cNvPr id="7" name="Espace réservé pour une image  11" descr="Une image contenant herbe, personne, arbre, extérieur&#10;&#10;Description générée automatiquement">
            <a:extLst>
              <a:ext uri="{FF2B5EF4-FFF2-40B4-BE49-F238E27FC236}">
                <a16:creationId xmlns:a16="http://schemas.microsoft.com/office/drawing/2014/main" id="{F8221A60-A140-489C-96F7-335E1726C410}"/>
              </a:ext>
            </a:extLst>
          </p:cNvPr>
          <p:cNvPicPr>
            <a:picLocks noChangeAspect="1"/>
          </p:cNvPicPr>
          <p:nvPr/>
        </p:nvPicPr>
        <p:blipFill>
          <a:blip r:embed="rId7"/>
          <a:srcRect t="17912" b="17912"/>
          <a:stretch>
            <a:fillRect/>
          </a:stretch>
        </p:blipFill>
        <p:spPr>
          <a:xfrm>
            <a:off x="3937380" y="5076056"/>
            <a:ext cx="3310012" cy="318622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441913758"/>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079DBC06-0553-4456-BCA3-F38B52AB9CB9}"/>
              </a:ext>
            </a:extLst>
          </p:cNvPr>
          <p:cNvSpPr txBox="1"/>
          <p:nvPr/>
        </p:nvSpPr>
        <p:spPr>
          <a:xfrm>
            <a:off x="380090" y="1763688"/>
            <a:ext cx="6718508" cy="338554"/>
          </a:xfrm>
          <a:prstGeom prst="rect">
            <a:avLst/>
          </a:prstGeom>
          <a:noFill/>
        </p:spPr>
        <p:txBody>
          <a:bodyPr wrap="square" rtlCol="0">
            <a:spAutoFit/>
          </a:bodyPr>
          <a:lstStyle/>
          <a:p>
            <a:r>
              <a:rPr lang="fr-FR">
                <a:latin typeface="Rimbo" panose="00000500000000000000" pitchFamily="50" charset="0"/>
              </a:rPr>
              <a:t>2023 : Une formation sur 2 jours  distanciel</a:t>
            </a:r>
          </a:p>
        </p:txBody>
      </p:sp>
      <p:sp>
        <p:nvSpPr>
          <p:cNvPr id="13" name="Rectangle : coins arrondis 12">
            <a:extLst>
              <a:ext uri="{FF2B5EF4-FFF2-40B4-BE49-F238E27FC236}">
                <a16:creationId xmlns:a16="http://schemas.microsoft.com/office/drawing/2014/main" id="{499C5E29-2048-4C10-8216-3BACBA450114}"/>
              </a:ext>
            </a:extLst>
          </p:cNvPr>
          <p:cNvSpPr/>
          <p:nvPr/>
        </p:nvSpPr>
        <p:spPr>
          <a:xfrm>
            <a:off x="3861046" y="2240237"/>
            <a:ext cx="2331919" cy="908046"/>
          </a:xfrm>
          <a:prstGeom prst="roundRect">
            <a:avLst/>
          </a:prstGeom>
          <a:solidFill>
            <a:srgbClr val="811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Ouvert aux bénévoles et salarié.e.s de l’Ufolep </a:t>
            </a:r>
          </a:p>
        </p:txBody>
      </p:sp>
      <p:sp>
        <p:nvSpPr>
          <p:cNvPr id="14" name="Espace réservé du contenu 2">
            <a:extLst>
              <a:ext uri="{FF2B5EF4-FFF2-40B4-BE49-F238E27FC236}">
                <a16:creationId xmlns:a16="http://schemas.microsoft.com/office/drawing/2014/main" id="{9381B6D4-470A-4FB4-9D06-F3620776EEC8}"/>
              </a:ext>
            </a:extLst>
          </p:cNvPr>
          <p:cNvSpPr txBox="1">
            <a:spLocks/>
          </p:cNvSpPr>
          <p:nvPr/>
        </p:nvSpPr>
        <p:spPr bwMode="auto">
          <a:xfrm>
            <a:off x="378237" y="2684622"/>
            <a:ext cx="7304024" cy="350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Clr>
                <a:srgbClr val="B0CB52"/>
              </a:buClr>
              <a:buSzPct val="70000"/>
              <a:buFont typeface="Zapf Dingbats" pitchFamily="48" charset="2"/>
              <a:buNone/>
              <a:defRPr sz="1800" kern="1200">
                <a:solidFill>
                  <a:srgbClr val="00A09E"/>
                </a:solidFill>
                <a:latin typeface="+mn-lt"/>
                <a:ea typeface="+mn-ea"/>
                <a:cs typeface="+mn-cs"/>
              </a:defRPr>
            </a:lvl1pPr>
            <a:lvl2pPr marL="342892" indent="0" algn="l" rtl="0" eaLnBrk="1" fontAlgn="base" hangingPunct="1">
              <a:spcBef>
                <a:spcPct val="20000"/>
              </a:spcBef>
              <a:spcAft>
                <a:spcPct val="0"/>
              </a:spcAft>
              <a:buClr>
                <a:srgbClr val="B0CB52"/>
              </a:buClr>
              <a:buNone/>
              <a:defRPr sz="1500" kern="1200">
                <a:solidFill>
                  <a:schemeClr val="tx1"/>
                </a:solidFill>
                <a:latin typeface="+mn-lt"/>
                <a:ea typeface="+mn-ea"/>
                <a:cs typeface="+mn-cs"/>
              </a:defRPr>
            </a:lvl2pPr>
            <a:lvl3pPr marL="685784" indent="0" algn="l" rtl="0" eaLnBrk="1" fontAlgn="base" hangingPunct="1">
              <a:spcBef>
                <a:spcPct val="20000"/>
              </a:spcBef>
              <a:spcAft>
                <a:spcPct val="0"/>
              </a:spcAft>
              <a:buClr>
                <a:srgbClr val="B0CB52"/>
              </a:buClr>
              <a:buFont typeface="Times" panose="02020603050405020304" pitchFamily="18" charset="0"/>
              <a:buNone/>
              <a:defRPr sz="1350" kern="1200">
                <a:solidFill>
                  <a:schemeClr val="tx1"/>
                </a:solidFill>
                <a:latin typeface="+mn-lt"/>
                <a:ea typeface="+mn-ea"/>
                <a:cs typeface="+mn-cs"/>
              </a:defRPr>
            </a:lvl3pPr>
            <a:lvl4pPr marL="1028675" indent="0" algn="l" rtl="0" eaLnBrk="1" fontAlgn="base" hangingPunct="1">
              <a:spcBef>
                <a:spcPct val="20000"/>
              </a:spcBef>
              <a:spcAft>
                <a:spcPct val="0"/>
              </a:spcAft>
              <a:buNone/>
              <a:defRPr sz="1200" kern="1200">
                <a:solidFill>
                  <a:schemeClr val="tx1"/>
                </a:solidFill>
                <a:latin typeface="+mn-lt"/>
                <a:ea typeface="+mn-ea"/>
                <a:cs typeface="+mn-cs"/>
              </a:defRPr>
            </a:lvl4pPr>
            <a:lvl5pPr marL="1371566" indent="0" algn="l" rtl="0" eaLnBrk="1" fontAlgn="base" hangingPunct="1">
              <a:spcBef>
                <a:spcPct val="20000"/>
              </a:spcBef>
              <a:spcAft>
                <a:spcPct val="0"/>
              </a:spcAft>
              <a:buNone/>
              <a:defRPr sz="1200" kern="1200">
                <a:solidFill>
                  <a:schemeClr val="tx1"/>
                </a:solidFill>
                <a:latin typeface="+mn-lt"/>
                <a:ea typeface="+mn-ea"/>
                <a:cs typeface="+mn-cs"/>
              </a:defRPr>
            </a:lvl5pPr>
            <a:lvl6pPr marL="1714457"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9"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FR" baseline="0">
                <a:solidFill>
                  <a:srgbClr val="B63388"/>
                </a:solidFill>
              </a:rPr>
              <a:t>Contenus abordés </a:t>
            </a:r>
            <a:r>
              <a:rPr lang="fr-FR" baseline="0"/>
              <a:t>: </a:t>
            </a:r>
          </a:p>
          <a:p>
            <a:pPr lvl="1">
              <a:buClr>
                <a:srgbClr val="DEBE00"/>
              </a:buClr>
              <a:buFont typeface="Wingdings" panose="05000000000000000000" pitchFamily="2" charset="2"/>
              <a:buChar char="§"/>
            </a:pPr>
            <a:r>
              <a:rPr lang="fr-FR" baseline="0"/>
              <a:t> C’est quoi l’éveil ? </a:t>
            </a:r>
          </a:p>
          <a:p>
            <a:pPr lvl="1">
              <a:buClr>
                <a:srgbClr val="DEBE00"/>
              </a:buClr>
              <a:buFont typeface="Wingdings" panose="05000000000000000000" pitchFamily="2" charset="2"/>
              <a:buChar char="§"/>
            </a:pPr>
            <a:r>
              <a:rPr lang="fr-FR" baseline="0"/>
              <a:t> Connaissances de l’enfant (neuro, émotions, motricité…)</a:t>
            </a:r>
          </a:p>
          <a:p>
            <a:pPr lvl="1">
              <a:buClr>
                <a:srgbClr val="DEBE00"/>
              </a:buClr>
              <a:buFont typeface="Wingdings" panose="05000000000000000000" pitchFamily="2" charset="2"/>
              <a:buChar char="§"/>
            </a:pPr>
            <a:r>
              <a:rPr lang="fr-FR" baseline="0"/>
              <a:t> Les spécificités de l’</a:t>
            </a:r>
            <a:r>
              <a:rPr lang="fr-FR" baseline="0" err="1"/>
              <a:t>animateur.rice</a:t>
            </a:r>
            <a:r>
              <a:rPr lang="fr-FR" baseline="0"/>
              <a:t> éveil </a:t>
            </a:r>
          </a:p>
          <a:p>
            <a:pPr lvl="1">
              <a:buClr>
                <a:srgbClr val="DEBE00"/>
              </a:buClr>
              <a:buFont typeface="Wingdings" panose="05000000000000000000" pitchFamily="2" charset="2"/>
              <a:buChar char="§"/>
            </a:pPr>
            <a:r>
              <a:rPr lang="fr-FR" baseline="0"/>
              <a:t> La parentalité </a:t>
            </a:r>
          </a:p>
          <a:p>
            <a:pPr lvl="1">
              <a:buClr>
                <a:srgbClr val="DEBE00"/>
              </a:buClr>
              <a:buFont typeface="Wingdings" panose="05000000000000000000" pitchFamily="2" charset="2"/>
              <a:buChar char="§"/>
            </a:pPr>
            <a:r>
              <a:rPr lang="fr-FR" baseline="0"/>
              <a:t> La motricité libre </a:t>
            </a:r>
          </a:p>
          <a:p>
            <a:pPr lvl="1">
              <a:buClr>
                <a:srgbClr val="DEBE00"/>
              </a:buClr>
              <a:buFont typeface="Wingdings" panose="05000000000000000000" pitchFamily="2" charset="2"/>
              <a:buChar char="§"/>
            </a:pPr>
            <a:r>
              <a:rPr lang="fr-FR" baseline="0"/>
              <a:t> La composition et l’aménagement d’une séance </a:t>
            </a:r>
          </a:p>
          <a:p>
            <a:pPr lvl="1">
              <a:buClr>
                <a:srgbClr val="DEBE00"/>
              </a:buClr>
              <a:buFont typeface="Wingdings" panose="05000000000000000000" pitchFamily="2" charset="2"/>
              <a:buChar char="§"/>
            </a:pPr>
            <a:r>
              <a:rPr lang="fr-FR" baseline="0"/>
              <a:t> L’observation et l’évaluation en séance d’éveil </a:t>
            </a:r>
          </a:p>
          <a:p>
            <a:pPr lvl="1">
              <a:buClr>
                <a:srgbClr val="DEBE00"/>
              </a:buClr>
              <a:buFont typeface="Wingdings" panose="05000000000000000000" pitchFamily="2" charset="2"/>
              <a:buChar char="§"/>
            </a:pPr>
            <a:r>
              <a:rPr lang="fr-FR" baseline="0"/>
              <a:t> L’éveil en plein air</a:t>
            </a:r>
          </a:p>
          <a:p>
            <a:pPr lvl="1">
              <a:buClr>
                <a:srgbClr val="DEBE00"/>
              </a:buClr>
              <a:buFont typeface="Wingdings" panose="05000000000000000000" pitchFamily="2" charset="2"/>
              <a:buChar char="§"/>
            </a:pPr>
            <a:r>
              <a:rPr lang="fr-FR" baseline="0"/>
              <a:t> La santé de l’enfant </a:t>
            </a:r>
          </a:p>
          <a:p>
            <a:pPr lvl="1">
              <a:buClr>
                <a:srgbClr val="DEBE00"/>
              </a:buClr>
              <a:buFont typeface="Wingdings" panose="05000000000000000000" pitchFamily="2" charset="2"/>
              <a:buChar char="§"/>
            </a:pPr>
            <a:r>
              <a:rPr lang="fr-FR" baseline="0"/>
              <a:t> L’apprentissage des règles </a:t>
            </a:r>
          </a:p>
          <a:p>
            <a:pPr lvl="1">
              <a:buClr>
                <a:srgbClr val="DEBE00"/>
              </a:buClr>
              <a:buFont typeface="Wingdings" panose="05000000000000000000" pitchFamily="2" charset="2"/>
              <a:buChar char="§"/>
            </a:pPr>
            <a:r>
              <a:rPr lang="fr-FR" baseline="0"/>
              <a:t> La sociabilisation de l’enfant</a:t>
            </a:r>
          </a:p>
          <a:p>
            <a:pPr lvl="1">
              <a:buClr>
                <a:srgbClr val="DEBE00"/>
              </a:buClr>
              <a:buFont typeface="Wingdings" panose="05000000000000000000" pitchFamily="2" charset="2"/>
              <a:buChar char="§"/>
            </a:pPr>
            <a:r>
              <a:rPr lang="fr-FR" baseline="0"/>
              <a:t> L’importance du jeu </a:t>
            </a:r>
          </a:p>
          <a:p>
            <a:pPr lvl="1">
              <a:buClr>
                <a:srgbClr val="DEBE00"/>
              </a:buClr>
              <a:buFont typeface="Wingdings" panose="05000000000000000000" pitchFamily="2" charset="2"/>
              <a:buChar char="§"/>
            </a:pPr>
            <a:endParaRPr lang="fr-FR" baseline="0"/>
          </a:p>
        </p:txBody>
      </p:sp>
      <p:sp>
        <p:nvSpPr>
          <p:cNvPr id="15" name="Rectangle : coins arrondis 14">
            <a:extLst>
              <a:ext uri="{FF2B5EF4-FFF2-40B4-BE49-F238E27FC236}">
                <a16:creationId xmlns:a16="http://schemas.microsoft.com/office/drawing/2014/main" id="{65844C3E-235B-4737-8E86-1969D029901B}"/>
              </a:ext>
            </a:extLst>
          </p:cNvPr>
          <p:cNvSpPr/>
          <p:nvPr/>
        </p:nvSpPr>
        <p:spPr>
          <a:xfrm>
            <a:off x="3805818" y="5736376"/>
            <a:ext cx="2088232" cy="1167387"/>
          </a:xfrm>
          <a:prstGeom prst="roundRect">
            <a:avLst/>
          </a:prstGeom>
          <a:solidFill>
            <a:srgbClr val="811A7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a:t>+ introduction au dispositif des écoles multisport Ufolep</a:t>
            </a:r>
          </a:p>
        </p:txBody>
      </p:sp>
      <p:sp>
        <p:nvSpPr>
          <p:cNvPr id="8" name="Rectangle : coins arrondis 7">
            <a:extLst>
              <a:ext uri="{FF2B5EF4-FFF2-40B4-BE49-F238E27FC236}">
                <a16:creationId xmlns:a16="http://schemas.microsoft.com/office/drawing/2014/main" id="{9140A34A-345C-4BB7-A9BA-05B503C03358}"/>
              </a:ext>
            </a:extLst>
          </p:cNvPr>
          <p:cNvSpPr/>
          <p:nvPr/>
        </p:nvSpPr>
        <p:spPr>
          <a:xfrm>
            <a:off x="874386" y="1184671"/>
            <a:ext cx="5109228" cy="338554"/>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latin typeface="Rimbo" panose="00000500000000000000" pitchFamily="50" charset="0"/>
              </a:rPr>
              <a:t>Formation</a:t>
            </a:r>
          </a:p>
        </p:txBody>
      </p:sp>
      <p:pic>
        <p:nvPicPr>
          <p:cNvPr id="3" name="Image 2" descr="Une image contenant graphiques vectoriels, jouet&#10;&#10;Description générée automatiquement">
            <a:extLst>
              <a:ext uri="{FF2B5EF4-FFF2-40B4-BE49-F238E27FC236}">
                <a16:creationId xmlns:a16="http://schemas.microsoft.com/office/drawing/2014/main" id="{30332A36-BD36-4A3E-AA66-C7C15C760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1377">
            <a:off x="5319035" y="6432460"/>
            <a:ext cx="1747861" cy="1749711"/>
          </a:xfrm>
          <a:prstGeom prst="rect">
            <a:avLst/>
          </a:prstGeom>
        </p:spPr>
      </p:pic>
      <p:sp>
        <p:nvSpPr>
          <p:cNvPr id="4" name="ZoneTexte 3">
            <a:extLst>
              <a:ext uri="{FF2B5EF4-FFF2-40B4-BE49-F238E27FC236}">
                <a16:creationId xmlns:a16="http://schemas.microsoft.com/office/drawing/2014/main" id="{2C703D80-4E35-6FBA-ACFB-F873E5A83308}"/>
              </a:ext>
            </a:extLst>
          </p:cNvPr>
          <p:cNvSpPr txBox="1"/>
          <p:nvPr/>
        </p:nvSpPr>
        <p:spPr>
          <a:xfrm>
            <a:off x="4740517" y="1742768"/>
            <a:ext cx="218834" cy="338554"/>
          </a:xfrm>
          <a:prstGeom prst="rect">
            <a:avLst/>
          </a:prstGeom>
          <a:noFill/>
        </p:spPr>
        <p:txBody>
          <a:bodyPr wrap="square" rtlCol="0">
            <a:spAutoFit/>
          </a:bodyPr>
          <a:lstStyle/>
          <a:p>
            <a:r>
              <a:rPr lang="fr-FR"/>
              <a:t>+</a:t>
            </a:r>
          </a:p>
        </p:txBody>
      </p:sp>
      <p:pic>
        <p:nvPicPr>
          <p:cNvPr id="6" name="Image 5" descr="Une image contenant mur, chaussures, intérieur, habits&#10;&#10;Description générée automatiquement">
            <a:extLst>
              <a:ext uri="{FF2B5EF4-FFF2-40B4-BE49-F238E27FC236}">
                <a16:creationId xmlns:a16="http://schemas.microsoft.com/office/drawing/2014/main" id="{302C8B1F-6905-BA54-4017-F065F8C84C6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0082" r="9382"/>
          <a:stretch/>
        </p:blipFill>
        <p:spPr>
          <a:xfrm rot="5400000">
            <a:off x="691804" y="5933734"/>
            <a:ext cx="2102063" cy="2604287"/>
          </a:xfrm>
          <a:prstGeom prst="roundRect">
            <a:avLst/>
          </a:prstGeom>
          <a:ln>
            <a:noFill/>
          </a:ln>
          <a:effectLst>
            <a:outerShdw blurRad="292100" dist="139700" dir="2700000" algn="tl" rotWithShape="0">
              <a:srgbClr val="333333">
                <a:alpha val="65000"/>
              </a:srgbClr>
            </a:outerShdw>
          </a:effectLst>
        </p:spPr>
      </p:pic>
      <p:pic>
        <p:nvPicPr>
          <p:cNvPr id="2" name="Image 1" descr="Une image contenant texte, dessin humoristique, graphisme, Graphique&#10;&#10;Description générée automatiquement">
            <a:extLst>
              <a:ext uri="{FF2B5EF4-FFF2-40B4-BE49-F238E27FC236}">
                <a16:creationId xmlns:a16="http://schemas.microsoft.com/office/drawing/2014/main" id="{81231B7C-A9D4-4990-5236-02ED4B510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012" y="6697814"/>
            <a:ext cx="522629" cy="522629"/>
          </a:xfrm>
          <a:prstGeom prst="rect">
            <a:avLst/>
          </a:prstGeom>
        </p:spPr>
      </p:pic>
    </p:spTree>
    <p:extLst>
      <p:ext uri="{BB962C8B-B14F-4D97-AF65-F5344CB8AC3E}">
        <p14:creationId xmlns:p14="http://schemas.microsoft.com/office/powerpoint/2010/main" val="557087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079DBC06-0553-4456-BCA3-F38B52AB9CB9}"/>
              </a:ext>
            </a:extLst>
          </p:cNvPr>
          <p:cNvSpPr txBox="1"/>
          <p:nvPr/>
        </p:nvSpPr>
        <p:spPr>
          <a:xfrm>
            <a:off x="140633" y="1626851"/>
            <a:ext cx="6718508" cy="338554"/>
          </a:xfrm>
          <a:prstGeom prst="rect">
            <a:avLst/>
          </a:prstGeom>
          <a:noFill/>
        </p:spPr>
        <p:txBody>
          <a:bodyPr wrap="square" rtlCol="0">
            <a:spAutoFit/>
          </a:bodyPr>
          <a:lstStyle/>
          <a:p>
            <a:r>
              <a:rPr lang="fr-FR">
                <a:latin typeface="Rimbo" panose="00000500000000000000" pitchFamily="50" charset="0"/>
              </a:rPr>
              <a:t>2024 : Une formation sur 1,5 ou 3 jours </a:t>
            </a:r>
          </a:p>
        </p:txBody>
      </p:sp>
      <p:sp>
        <p:nvSpPr>
          <p:cNvPr id="13" name="Rectangle : coins arrondis 12">
            <a:extLst>
              <a:ext uri="{FF2B5EF4-FFF2-40B4-BE49-F238E27FC236}">
                <a16:creationId xmlns:a16="http://schemas.microsoft.com/office/drawing/2014/main" id="{499C5E29-2048-4C10-8216-3BACBA450114}"/>
              </a:ext>
            </a:extLst>
          </p:cNvPr>
          <p:cNvSpPr/>
          <p:nvPr/>
        </p:nvSpPr>
        <p:spPr>
          <a:xfrm>
            <a:off x="5295265" y="2226820"/>
            <a:ext cx="1450903" cy="1160981"/>
          </a:xfrm>
          <a:prstGeom prst="roundRect">
            <a:avLst/>
          </a:prstGeom>
          <a:solidFill>
            <a:srgbClr val="811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Ouvert aux bénévoles et salarié.e.s de l’Ufolep </a:t>
            </a:r>
          </a:p>
        </p:txBody>
      </p:sp>
      <p:sp>
        <p:nvSpPr>
          <p:cNvPr id="14" name="Espace réservé du contenu 2">
            <a:extLst>
              <a:ext uri="{FF2B5EF4-FFF2-40B4-BE49-F238E27FC236}">
                <a16:creationId xmlns:a16="http://schemas.microsoft.com/office/drawing/2014/main" id="{9381B6D4-470A-4FB4-9D06-F3620776EEC8}"/>
              </a:ext>
            </a:extLst>
          </p:cNvPr>
          <p:cNvSpPr txBox="1">
            <a:spLocks/>
          </p:cNvSpPr>
          <p:nvPr/>
        </p:nvSpPr>
        <p:spPr bwMode="auto">
          <a:xfrm>
            <a:off x="378237" y="2684621"/>
            <a:ext cx="4927072" cy="282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l" rtl="0" eaLnBrk="1" fontAlgn="base" hangingPunct="1">
              <a:spcBef>
                <a:spcPct val="20000"/>
              </a:spcBef>
              <a:spcAft>
                <a:spcPct val="0"/>
              </a:spcAft>
              <a:buClr>
                <a:srgbClr val="B0CB52"/>
              </a:buClr>
              <a:buSzPct val="70000"/>
              <a:buFont typeface="Zapf Dingbats" pitchFamily="48" charset="2"/>
              <a:buNone/>
              <a:defRPr sz="1800" kern="1200">
                <a:solidFill>
                  <a:srgbClr val="00A09E"/>
                </a:solidFill>
                <a:latin typeface="+mn-lt"/>
                <a:ea typeface="+mn-ea"/>
                <a:cs typeface="+mn-cs"/>
              </a:defRPr>
            </a:lvl1pPr>
            <a:lvl2pPr marL="342892" indent="0" algn="l" rtl="0" eaLnBrk="1" fontAlgn="base" hangingPunct="1">
              <a:spcBef>
                <a:spcPct val="20000"/>
              </a:spcBef>
              <a:spcAft>
                <a:spcPct val="0"/>
              </a:spcAft>
              <a:buClr>
                <a:srgbClr val="B0CB52"/>
              </a:buClr>
              <a:buNone/>
              <a:defRPr sz="1500" kern="1200">
                <a:solidFill>
                  <a:schemeClr val="tx1"/>
                </a:solidFill>
                <a:latin typeface="+mn-lt"/>
                <a:ea typeface="+mn-ea"/>
                <a:cs typeface="+mn-cs"/>
              </a:defRPr>
            </a:lvl2pPr>
            <a:lvl3pPr marL="685784" indent="0" algn="l" rtl="0" eaLnBrk="1" fontAlgn="base" hangingPunct="1">
              <a:spcBef>
                <a:spcPct val="20000"/>
              </a:spcBef>
              <a:spcAft>
                <a:spcPct val="0"/>
              </a:spcAft>
              <a:buClr>
                <a:srgbClr val="B0CB52"/>
              </a:buClr>
              <a:buFont typeface="Times" panose="02020603050405020304" pitchFamily="18" charset="0"/>
              <a:buNone/>
              <a:defRPr sz="1350" kern="1200">
                <a:solidFill>
                  <a:schemeClr val="tx1"/>
                </a:solidFill>
                <a:latin typeface="+mn-lt"/>
                <a:ea typeface="+mn-ea"/>
                <a:cs typeface="+mn-cs"/>
              </a:defRPr>
            </a:lvl3pPr>
            <a:lvl4pPr marL="1028675" indent="0" algn="l" rtl="0" eaLnBrk="1" fontAlgn="base" hangingPunct="1">
              <a:spcBef>
                <a:spcPct val="20000"/>
              </a:spcBef>
              <a:spcAft>
                <a:spcPct val="0"/>
              </a:spcAft>
              <a:buNone/>
              <a:defRPr sz="1200" kern="1200">
                <a:solidFill>
                  <a:schemeClr val="tx1"/>
                </a:solidFill>
                <a:latin typeface="+mn-lt"/>
                <a:ea typeface="+mn-ea"/>
                <a:cs typeface="+mn-cs"/>
              </a:defRPr>
            </a:lvl4pPr>
            <a:lvl5pPr marL="1371566" indent="0" algn="l" rtl="0" eaLnBrk="1" fontAlgn="base" hangingPunct="1">
              <a:spcBef>
                <a:spcPct val="20000"/>
              </a:spcBef>
              <a:spcAft>
                <a:spcPct val="0"/>
              </a:spcAft>
              <a:buNone/>
              <a:defRPr sz="1200" kern="1200">
                <a:solidFill>
                  <a:schemeClr val="tx1"/>
                </a:solidFill>
                <a:latin typeface="+mn-lt"/>
                <a:ea typeface="+mn-ea"/>
                <a:cs typeface="+mn-cs"/>
              </a:defRPr>
            </a:lvl5pPr>
            <a:lvl6pPr marL="1714457"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9"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FR" baseline="0">
                <a:solidFill>
                  <a:srgbClr val="B63388"/>
                </a:solidFill>
              </a:rPr>
              <a:t>Contenus abordés : </a:t>
            </a:r>
          </a:p>
          <a:p>
            <a:pPr lvl="1">
              <a:buClr>
                <a:srgbClr val="DEBE00"/>
              </a:buClr>
              <a:buFont typeface="Wingdings" panose="05000000000000000000" pitchFamily="2" charset="2"/>
              <a:buChar char="§"/>
            </a:pPr>
            <a:r>
              <a:rPr lang="fr-FR" baseline="0"/>
              <a:t> Tronc commun multisport en distanciel (connaissance du public 4-6 ans, santé, habiletés motrices, composition d’une séance, l’</a:t>
            </a:r>
            <a:r>
              <a:rPr lang="fr-FR" baseline="0" err="1"/>
              <a:t>outdoor</a:t>
            </a:r>
            <a:r>
              <a:rPr lang="fr-FR" baseline="0"/>
              <a:t>)</a:t>
            </a:r>
          </a:p>
          <a:p>
            <a:pPr lvl="1">
              <a:buClr>
                <a:srgbClr val="DEBE00"/>
              </a:buClr>
              <a:buFont typeface="Wingdings" panose="05000000000000000000" pitchFamily="2" charset="2"/>
              <a:buChar char="§"/>
            </a:pPr>
            <a:endParaRPr lang="fr-FR" baseline="0"/>
          </a:p>
          <a:p>
            <a:pPr lvl="1">
              <a:buClr>
                <a:srgbClr val="DEBE00"/>
              </a:buClr>
              <a:buFont typeface="Wingdings" panose="05000000000000000000" pitchFamily="2" charset="2"/>
              <a:buChar char="§"/>
            </a:pPr>
            <a:r>
              <a:rPr lang="fr-FR" baseline="0"/>
              <a:t> Modules spécifiques </a:t>
            </a:r>
            <a:r>
              <a:rPr lang="fr-FR" baseline="0" err="1"/>
              <a:t>Ufobaby</a:t>
            </a:r>
            <a:r>
              <a:rPr lang="fr-FR" baseline="0"/>
              <a:t> </a:t>
            </a:r>
          </a:p>
          <a:p>
            <a:pPr lvl="2">
              <a:buClr>
                <a:srgbClr val="DEBE00"/>
              </a:buClr>
              <a:buFont typeface="Wingdings" panose="05000000000000000000" pitchFamily="2" charset="2"/>
              <a:buChar char="§"/>
            </a:pPr>
            <a:r>
              <a:rPr lang="fr-FR" sz="1500" baseline="0"/>
              <a:t> Connaissance sur le développement du jeune enfant </a:t>
            </a:r>
          </a:p>
          <a:p>
            <a:pPr lvl="2">
              <a:buClr>
                <a:srgbClr val="DEBE00"/>
              </a:buClr>
              <a:buFont typeface="Wingdings" panose="05000000000000000000" pitchFamily="2" charset="2"/>
              <a:buChar char="§"/>
            </a:pPr>
            <a:r>
              <a:rPr lang="fr-FR" sz="1500" baseline="0"/>
              <a:t> 0-12 mois la guidance parentale </a:t>
            </a:r>
          </a:p>
          <a:p>
            <a:pPr lvl="2">
              <a:buClr>
                <a:srgbClr val="DEBE00"/>
              </a:buClr>
              <a:buFont typeface="Wingdings" panose="05000000000000000000" pitchFamily="2" charset="2"/>
              <a:buChar char="§"/>
            </a:pPr>
            <a:r>
              <a:rPr lang="fr-FR" sz="1500" baseline="0"/>
              <a:t> 12-30 mois : la motricité libre</a:t>
            </a:r>
          </a:p>
          <a:p>
            <a:pPr lvl="2">
              <a:buClr>
                <a:srgbClr val="DEBE00"/>
              </a:buClr>
              <a:buFont typeface="Wingdings" panose="05000000000000000000" pitchFamily="2" charset="2"/>
              <a:buChar char="§"/>
            </a:pPr>
            <a:r>
              <a:rPr lang="fr-FR" sz="1500" baseline="0"/>
              <a:t> La parentalité </a:t>
            </a:r>
          </a:p>
          <a:p>
            <a:pPr lvl="2">
              <a:buClr>
                <a:srgbClr val="DEBE00"/>
              </a:buClr>
              <a:buFont typeface="Wingdings" panose="05000000000000000000" pitchFamily="2" charset="2"/>
              <a:buChar char="§"/>
            </a:pPr>
            <a:r>
              <a:rPr lang="fr-FR" sz="1500" baseline="0"/>
              <a:t> L’observation en séance </a:t>
            </a:r>
          </a:p>
          <a:p>
            <a:pPr lvl="2">
              <a:buClr>
                <a:srgbClr val="DEBE00"/>
              </a:buClr>
              <a:buFont typeface="Wingdings" panose="05000000000000000000" pitchFamily="2" charset="2"/>
              <a:buChar char="§"/>
            </a:pPr>
            <a:r>
              <a:rPr lang="fr-FR" sz="1500" baseline="0"/>
              <a:t> Temps pratiques avec parents et enfants </a:t>
            </a:r>
          </a:p>
        </p:txBody>
      </p:sp>
      <p:sp>
        <p:nvSpPr>
          <p:cNvPr id="8" name="Rectangle : coins arrondis 7">
            <a:extLst>
              <a:ext uri="{FF2B5EF4-FFF2-40B4-BE49-F238E27FC236}">
                <a16:creationId xmlns:a16="http://schemas.microsoft.com/office/drawing/2014/main" id="{9140A34A-345C-4BB7-A9BA-05B503C03358}"/>
              </a:ext>
            </a:extLst>
          </p:cNvPr>
          <p:cNvSpPr/>
          <p:nvPr/>
        </p:nvSpPr>
        <p:spPr>
          <a:xfrm>
            <a:off x="874386" y="1184671"/>
            <a:ext cx="5109228" cy="338554"/>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latin typeface="Rimbo" panose="00000500000000000000" pitchFamily="50" charset="0"/>
              </a:rPr>
              <a:t>Formation</a:t>
            </a:r>
          </a:p>
        </p:txBody>
      </p:sp>
      <p:sp>
        <p:nvSpPr>
          <p:cNvPr id="2" name="ZoneTexte 1">
            <a:extLst>
              <a:ext uri="{FF2B5EF4-FFF2-40B4-BE49-F238E27FC236}">
                <a16:creationId xmlns:a16="http://schemas.microsoft.com/office/drawing/2014/main" id="{C8186EA0-187B-4E1D-D2B1-08792F13D571}"/>
              </a:ext>
            </a:extLst>
          </p:cNvPr>
          <p:cNvSpPr txBox="1"/>
          <p:nvPr/>
        </p:nvSpPr>
        <p:spPr>
          <a:xfrm>
            <a:off x="5276822" y="1625054"/>
            <a:ext cx="218834" cy="338554"/>
          </a:xfrm>
          <a:prstGeom prst="rect">
            <a:avLst/>
          </a:prstGeom>
          <a:noFill/>
        </p:spPr>
        <p:txBody>
          <a:bodyPr wrap="square" rtlCol="0">
            <a:spAutoFit/>
          </a:bodyPr>
          <a:lstStyle/>
          <a:p>
            <a:r>
              <a:rPr lang="fr-FR"/>
              <a:t>+</a:t>
            </a:r>
          </a:p>
        </p:txBody>
      </p:sp>
      <p:sp>
        <p:nvSpPr>
          <p:cNvPr id="5" name="ZoneTexte 4">
            <a:extLst>
              <a:ext uri="{FF2B5EF4-FFF2-40B4-BE49-F238E27FC236}">
                <a16:creationId xmlns:a16="http://schemas.microsoft.com/office/drawing/2014/main" id="{B263BE4C-5904-A672-F6C1-5BC15115BFBB}"/>
              </a:ext>
            </a:extLst>
          </p:cNvPr>
          <p:cNvSpPr txBox="1"/>
          <p:nvPr/>
        </p:nvSpPr>
        <p:spPr>
          <a:xfrm>
            <a:off x="5563312" y="1642472"/>
            <a:ext cx="1450903" cy="338554"/>
          </a:xfrm>
          <a:prstGeom prst="rect">
            <a:avLst/>
          </a:prstGeom>
          <a:noFill/>
        </p:spPr>
        <p:txBody>
          <a:bodyPr wrap="square">
            <a:spAutoFit/>
          </a:bodyPr>
          <a:lstStyle/>
          <a:p>
            <a:r>
              <a:rPr lang="fr-FR">
                <a:latin typeface="Rimbo" panose="00000500000000000000" pitchFamily="50" charset="0"/>
              </a:rPr>
              <a:t>distanciel</a:t>
            </a:r>
            <a:endParaRPr lang="fr-FR"/>
          </a:p>
        </p:txBody>
      </p:sp>
      <p:sp>
        <p:nvSpPr>
          <p:cNvPr id="6" name="Espace réservé du contenu 2">
            <a:extLst>
              <a:ext uri="{FF2B5EF4-FFF2-40B4-BE49-F238E27FC236}">
                <a16:creationId xmlns:a16="http://schemas.microsoft.com/office/drawing/2014/main" id="{A212BF11-2655-FD4A-C3A8-273B6EF1BB3F}"/>
              </a:ext>
            </a:extLst>
          </p:cNvPr>
          <p:cNvSpPr txBox="1">
            <a:spLocks/>
          </p:cNvSpPr>
          <p:nvPr/>
        </p:nvSpPr>
        <p:spPr bwMode="auto">
          <a:xfrm>
            <a:off x="1772816" y="5796136"/>
            <a:ext cx="7304024" cy="282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Clr>
                <a:srgbClr val="B0CB52"/>
              </a:buClr>
              <a:buSzPct val="70000"/>
              <a:buFont typeface="Zapf Dingbats" pitchFamily="48" charset="2"/>
              <a:buNone/>
              <a:defRPr sz="1800" kern="1200">
                <a:solidFill>
                  <a:srgbClr val="00A09E"/>
                </a:solidFill>
                <a:latin typeface="+mn-lt"/>
                <a:ea typeface="+mn-ea"/>
                <a:cs typeface="+mn-cs"/>
              </a:defRPr>
            </a:lvl1pPr>
            <a:lvl2pPr marL="342892" indent="0" algn="l" rtl="0" eaLnBrk="1" fontAlgn="base" hangingPunct="1">
              <a:spcBef>
                <a:spcPct val="20000"/>
              </a:spcBef>
              <a:spcAft>
                <a:spcPct val="0"/>
              </a:spcAft>
              <a:buClr>
                <a:srgbClr val="B0CB52"/>
              </a:buClr>
              <a:buNone/>
              <a:defRPr sz="1500" kern="1200">
                <a:solidFill>
                  <a:schemeClr val="tx1"/>
                </a:solidFill>
                <a:latin typeface="+mn-lt"/>
                <a:ea typeface="+mn-ea"/>
                <a:cs typeface="+mn-cs"/>
              </a:defRPr>
            </a:lvl2pPr>
            <a:lvl3pPr marL="685784" indent="0" algn="l" rtl="0" eaLnBrk="1" fontAlgn="base" hangingPunct="1">
              <a:spcBef>
                <a:spcPct val="20000"/>
              </a:spcBef>
              <a:spcAft>
                <a:spcPct val="0"/>
              </a:spcAft>
              <a:buClr>
                <a:srgbClr val="B0CB52"/>
              </a:buClr>
              <a:buFont typeface="Times" panose="02020603050405020304" pitchFamily="18" charset="0"/>
              <a:buNone/>
              <a:defRPr sz="1350" kern="1200">
                <a:solidFill>
                  <a:schemeClr val="tx1"/>
                </a:solidFill>
                <a:latin typeface="+mn-lt"/>
                <a:ea typeface="+mn-ea"/>
                <a:cs typeface="+mn-cs"/>
              </a:defRPr>
            </a:lvl3pPr>
            <a:lvl4pPr marL="1028675" indent="0" algn="l" rtl="0" eaLnBrk="1" fontAlgn="base" hangingPunct="1">
              <a:spcBef>
                <a:spcPct val="20000"/>
              </a:spcBef>
              <a:spcAft>
                <a:spcPct val="0"/>
              </a:spcAft>
              <a:buNone/>
              <a:defRPr sz="1200" kern="1200">
                <a:solidFill>
                  <a:schemeClr val="tx1"/>
                </a:solidFill>
                <a:latin typeface="+mn-lt"/>
                <a:ea typeface="+mn-ea"/>
                <a:cs typeface="+mn-cs"/>
              </a:defRPr>
            </a:lvl4pPr>
            <a:lvl5pPr marL="1371566" indent="0" algn="l" rtl="0" eaLnBrk="1" fontAlgn="base" hangingPunct="1">
              <a:spcBef>
                <a:spcPct val="20000"/>
              </a:spcBef>
              <a:spcAft>
                <a:spcPct val="0"/>
              </a:spcAft>
              <a:buNone/>
              <a:defRPr sz="1200" kern="1200">
                <a:solidFill>
                  <a:schemeClr val="tx1"/>
                </a:solidFill>
                <a:latin typeface="+mn-lt"/>
                <a:ea typeface="+mn-ea"/>
                <a:cs typeface="+mn-cs"/>
              </a:defRPr>
            </a:lvl5pPr>
            <a:lvl6pPr marL="1714457"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9"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l" defTabSz="685784"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1">
              <a:buClr>
                <a:srgbClr val="DEBE00"/>
              </a:buClr>
              <a:buFont typeface="Wingdings" panose="05000000000000000000" pitchFamily="2" charset="2"/>
              <a:buChar char="§"/>
            </a:pPr>
            <a:r>
              <a:rPr lang="fr-FR" baseline="0"/>
              <a:t> Modules spécifiques Écoles multisports </a:t>
            </a:r>
          </a:p>
          <a:p>
            <a:pPr lvl="2">
              <a:buClr>
                <a:srgbClr val="DEBE00"/>
              </a:buClr>
              <a:buFont typeface="Wingdings" panose="05000000000000000000" pitchFamily="2" charset="2"/>
              <a:buChar char="§"/>
            </a:pPr>
            <a:r>
              <a:rPr lang="fr-FR" baseline="0"/>
              <a:t> La sociabilisation de l’enfant </a:t>
            </a:r>
          </a:p>
          <a:p>
            <a:pPr lvl="2">
              <a:buClr>
                <a:srgbClr val="DEBE00"/>
              </a:buClr>
              <a:buFont typeface="Wingdings" panose="05000000000000000000" pitchFamily="2" charset="2"/>
              <a:buChar char="§"/>
            </a:pPr>
            <a:r>
              <a:rPr lang="fr-FR" baseline="0"/>
              <a:t> La construction d’une saison sportive multisport </a:t>
            </a:r>
          </a:p>
          <a:p>
            <a:pPr lvl="2">
              <a:buClr>
                <a:srgbClr val="DEBE00"/>
              </a:buClr>
              <a:buFont typeface="Wingdings" panose="05000000000000000000" pitchFamily="2" charset="2"/>
              <a:buChar char="§"/>
            </a:pPr>
            <a:r>
              <a:rPr lang="fr-FR" baseline="0"/>
              <a:t> L’importance du ludique </a:t>
            </a:r>
          </a:p>
          <a:p>
            <a:pPr lvl="2">
              <a:buClr>
                <a:srgbClr val="DEBE00"/>
              </a:buClr>
              <a:buFont typeface="Wingdings" panose="05000000000000000000" pitchFamily="2" charset="2"/>
              <a:buChar char="§"/>
            </a:pPr>
            <a:r>
              <a:rPr lang="fr-FR" baseline="0"/>
              <a:t> L’apprentissage des règles </a:t>
            </a:r>
          </a:p>
          <a:p>
            <a:pPr lvl="2">
              <a:buClr>
                <a:srgbClr val="DEBE00"/>
              </a:buClr>
              <a:buFont typeface="Wingdings" panose="05000000000000000000" pitchFamily="2" charset="2"/>
              <a:buChar char="§"/>
            </a:pPr>
            <a:r>
              <a:rPr lang="fr-FR" baseline="0"/>
              <a:t> Le parcours explorateur </a:t>
            </a:r>
          </a:p>
          <a:p>
            <a:pPr lvl="2">
              <a:buClr>
                <a:srgbClr val="DEBE00"/>
              </a:buClr>
              <a:buFont typeface="Wingdings" panose="05000000000000000000" pitchFamily="2" charset="2"/>
              <a:buChar char="§"/>
            </a:pPr>
            <a:r>
              <a:rPr lang="fr-FR" baseline="0"/>
              <a:t> Les activités physiques émergentes et innovantes</a:t>
            </a:r>
          </a:p>
          <a:p>
            <a:pPr lvl="2">
              <a:buClr>
                <a:srgbClr val="DEBE00"/>
              </a:buClr>
              <a:buFont typeface="Wingdings" panose="05000000000000000000" pitchFamily="2" charset="2"/>
              <a:buChar char="§"/>
            </a:pPr>
            <a:r>
              <a:rPr lang="fr-FR" baseline="0"/>
              <a:t> Le public 6-12 ans </a:t>
            </a:r>
          </a:p>
          <a:p>
            <a:pPr lvl="2">
              <a:buClr>
                <a:srgbClr val="DEBE00"/>
              </a:buClr>
              <a:buFont typeface="Wingdings" panose="05000000000000000000" pitchFamily="2" charset="2"/>
              <a:buChar char="§"/>
            </a:pPr>
            <a:r>
              <a:rPr lang="fr-FR" baseline="0"/>
              <a:t> Temps pratique</a:t>
            </a:r>
          </a:p>
        </p:txBody>
      </p:sp>
      <p:pic>
        <p:nvPicPr>
          <p:cNvPr id="9" name="Image 8" descr="Une image contenant texte, graphisme, Graphique, clipart&#10;&#10;Description générée automatiquement">
            <a:extLst>
              <a:ext uri="{FF2B5EF4-FFF2-40B4-BE49-F238E27FC236}">
                <a16:creationId xmlns:a16="http://schemas.microsoft.com/office/drawing/2014/main" id="{1163E1D6-8410-2040-BE18-B8B6D66B8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309" y="3777031"/>
            <a:ext cx="1356609" cy="1356609"/>
          </a:xfrm>
          <a:prstGeom prst="rect">
            <a:avLst/>
          </a:prstGeom>
        </p:spPr>
      </p:pic>
      <p:pic>
        <p:nvPicPr>
          <p:cNvPr id="12" name="Image 11" descr="Une image contenant Graphique, graphisme, clipart, affiche&#10;&#10;Description générée automatiquement">
            <a:extLst>
              <a:ext uri="{FF2B5EF4-FFF2-40B4-BE49-F238E27FC236}">
                <a16:creationId xmlns:a16="http://schemas.microsoft.com/office/drawing/2014/main" id="{71A519D3-E95E-5CDF-BF8E-62BD554B5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80" y="6131420"/>
            <a:ext cx="1464916" cy="1464916"/>
          </a:xfrm>
          <a:prstGeom prst="rect">
            <a:avLst/>
          </a:prstGeom>
        </p:spPr>
      </p:pic>
    </p:spTree>
    <p:extLst>
      <p:ext uri="{BB962C8B-B14F-4D97-AF65-F5344CB8AC3E}">
        <p14:creationId xmlns:p14="http://schemas.microsoft.com/office/powerpoint/2010/main" val="2583505588"/>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7A7968D-A315-48D9-A174-D19188C95F0C}"/>
              </a:ext>
            </a:extLst>
          </p:cNvPr>
          <p:cNvSpPr txBox="1"/>
          <p:nvPr/>
        </p:nvSpPr>
        <p:spPr>
          <a:xfrm>
            <a:off x="447313" y="1432255"/>
            <a:ext cx="6718508" cy="338554"/>
          </a:xfrm>
          <a:prstGeom prst="rect">
            <a:avLst/>
          </a:prstGeom>
          <a:noFill/>
        </p:spPr>
        <p:txBody>
          <a:bodyPr wrap="square" rtlCol="0">
            <a:spAutoFit/>
          </a:bodyPr>
          <a:lstStyle/>
          <a:p>
            <a:r>
              <a:rPr lang="fr-FR">
                <a:latin typeface="Rimbo" panose="00000500000000000000" pitchFamily="50" charset="0"/>
              </a:rPr>
              <a:t>Le référentiel pédagogique </a:t>
            </a:r>
            <a:r>
              <a:rPr lang="fr-FR" err="1">
                <a:latin typeface="Rimbo" panose="00000500000000000000" pitchFamily="50" charset="0"/>
              </a:rPr>
              <a:t>animateur.rice</a:t>
            </a:r>
            <a:endParaRPr lang="fr-FR">
              <a:latin typeface="Rimbo" panose="00000500000000000000" pitchFamily="50" charset="0"/>
            </a:endParaRPr>
          </a:p>
        </p:txBody>
      </p:sp>
      <p:pic>
        <p:nvPicPr>
          <p:cNvPr id="6" name="Image 5">
            <a:extLst>
              <a:ext uri="{FF2B5EF4-FFF2-40B4-BE49-F238E27FC236}">
                <a16:creationId xmlns:a16="http://schemas.microsoft.com/office/drawing/2014/main" id="{32185C32-61C1-48BB-8E7D-9C65FAC65353}"/>
              </a:ext>
            </a:extLst>
          </p:cNvPr>
          <p:cNvPicPr>
            <a:picLocks noChangeAspect="1"/>
          </p:cNvPicPr>
          <p:nvPr/>
        </p:nvPicPr>
        <p:blipFill>
          <a:blip r:embed="rId2"/>
          <a:stretch>
            <a:fillRect/>
          </a:stretch>
        </p:blipFill>
        <p:spPr>
          <a:xfrm>
            <a:off x="447313" y="2195736"/>
            <a:ext cx="4114902" cy="5947030"/>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7FF6B9C0-6342-4914-9849-4091AB3446AB}"/>
              </a:ext>
            </a:extLst>
          </p:cNvPr>
          <p:cNvPicPr>
            <a:picLocks noChangeAspect="1"/>
          </p:cNvPicPr>
          <p:nvPr/>
        </p:nvPicPr>
        <p:blipFill>
          <a:blip r:embed="rId3"/>
          <a:stretch>
            <a:fillRect/>
          </a:stretch>
        </p:blipFill>
        <p:spPr>
          <a:xfrm rot="5400000">
            <a:off x="5099980" y="3912979"/>
            <a:ext cx="1289050" cy="1887013"/>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4B44AB6F-FD32-4B51-9080-DD6F3D40BBCF}"/>
              </a:ext>
            </a:extLst>
          </p:cNvPr>
          <p:cNvPicPr>
            <a:picLocks noChangeAspect="1"/>
          </p:cNvPicPr>
          <p:nvPr/>
        </p:nvPicPr>
        <p:blipFill>
          <a:blip r:embed="rId4"/>
          <a:stretch>
            <a:fillRect/>
          </a:stretch>
        </p:blipFill>
        <p:spPr>
          <a:xfrm rot="5400000">
            <a:off x="5129896" y="2513194"/>
            <a:ext cx="1229217" cy="1780999"/>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1D8B94A5-54C6-43CE-ADEE-910277FCE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7691" y="5948678"/>
            <a:ext cx="1729553" cy="1758808"/>
          </a:xfrm>
          <a:prstGeom prst="rect">
            <a:avLst/>
          </a:prstGeom>
        </p:spPr>
      </p:pic>
    </p:spTree>
    <p:extLst>
      <p:ext uri="{BB962C8B-B14F-4D97-AF65-F5344CB8AC3E}">
        <p14:creationId xmlns:p14="http://schemas.microsoft.com/office/powerpoint/2010/main" val="229874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5BCDB6-5F73-45B0-8008-C028DB9369E0}"/>
              </a:ext>
            </a:extLst>
          </p:cNvPr>
          <p:cNvPicPr>
            <a:picLocks noChangeAspect="1"/>
          </p:cNvPicPr>
          <p:nvPr/>
        </p:nvPicPr>
        <p:blipFill>
          <a:blip r:embed="rId2"/>
          <a:stretch>
            <a:fillRect/>
          </a:stretch>
        </p:blipFill>
        <p:spPr>
          <a:xfrm>
            <a:off x="4768288" y="3293278"/>
            <a:ext cx="1321844" cy="2957459"/>
          </a:xfrm>
          <a:prstGeom prst="rect">
            <a:avLst/>
          </a:prstGeom>
        </p:spPr>
      </p:pic>
      <p:pic>
        <p:nvPicPr>
          <p:cNvPr id="5" name="Image 4">
            <a:extLst>
              <a:ext uri="{FF2B5EF4-FFF2-40B4-BE49-F238E27FC236}">
                <a16:creationId xmlns:a16="http://schemas.microsoft.com/office/drawing/2014/main" id="{9F068AB8-D809-4D6B-85B9-5F668860D942}"/>
              </a:ext>
            </a:extLst>
          </p:cNvPr>
          <p:cNvPicPr>
            <a:picLocks noChangeAspect="1"/>
          </p:cNvPicPr>
          <p:nvPr/>
        </p:nvPicPr>
        <p:blipFill rotWithShape="1">
          <a:blip r:embed="rId3"/>
          <a:srcRect t="2124"/>
          <a:stretch/>
        </p:blipFill>
        <p:spPr>
          <a:xfrm>
            <a:off x="332587" y="5572246"/>
            <a:ext cx="3123307" cy="2027031"/>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846E9EDA-1E34-475A-A7BF-679DE2F52F27}"/>
              </a:ext>
            </a:extLst>
          </p:cNvPr>
          <p:cNvPicPr>
            <a:picLocks noChangeAspect="1"/>
          </p:cNvPicPr>
          <p:nvPr/>
        </p:nvPicPr>
        <p:blipFill rotWithShape="1">
          <a:blip r:embed="rId3"/>
          <a:srcRect t="2124"/>
          <a:stretch/>
        </p:blipFill>
        <p:spPr>
          <a:xfrm>
            <a:off x="484987" y="5724646"/>
            <a:ext cx="3123307" cy="2027031"/>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79AC06E6-D80A-4F7D-A3DB-8F1421486E68}"/>
              </a:ext>
            </a:extLst>
          </p:cNvPr>
          <p:cNvPicPr>
            <a:picLocks noChangeAspect="1"/>
          </p:cNvPicPr>
          <p:nvPr/>
        </p:nvPicPr>
        <p:blipFill rotWithShape="1">
          <a:blip r:embed="rId3"/>
          <a:srcRect t="2124"/>
          <a:stretch/>
        </p:blipFill>
        <p:spPr>
          <a:xfrm>
            <a:off x="637387" y="5877046"/>
            <a:ext cx="3123307" cy="2027031"/>
          </a:xfrm>
          <a:prstGeom prst="rect">
            <a:avLst/>
          </a:prstGeom>
          <a:ln>
            <a:noFill/>
          </a:ln>
          <a:effectLst>
            <a:outerShdw blurRad="292100" dist="139700" dir="2700000" algn="tl" rotWithShape="0">
              <a:srgbClr val="333333">
                <a:alpha val="65000"/>
              </a:srgbClr>
            </a:outerShdw>
          </a:effectLst>
        </p:spPr>
      </p:pic>
      <p:pic>
        <p:nvPicPr>
          <p:cNvPr id="10" name="Image 9" descr="Une image contenant personne, mur, debout, intérieur&#10;&#10;Description générée automatiquement">
            <a:extLst>
              <a:ext uri="{FF2B5EF4-FFF2-40B4-BE49-F238E27FC236}">
                <a16:creationId xmlns:a16="http://schemas.microsoft.com/office/drawing/2014/main" id="{D9D10396-CB1F-4CC6-96C5-6B2EAD089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95" y="1474597"/>
            <a:ext cx="2047846" cy="2737762"/>
          </a:xfrm>
          <a:prstGeom prst="rect">
            <a:avLst/>
          </a:prstGeom>
        </p:spPr>
      </p:pic>
      <p:pic>
        <p:nvPicPr>
          <p:cNvPr id="12" name="Image 11" descr="Une image contenant personne, debout, posant&#10;&#10;Description générée automatiquement">
            <a:extLst>
              <a:ext uri="{FF2B5EF4-FFF2-40B4-BE49-F238E27FC236}">
                <a16:creationId xmlns:a16="http://schemas.microsoft.com/office/drawing/2014/main" id="{04F3BE4F-511D-49D0-9E69-1212EEABEE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56" t="15599" r="12704" b="4017"/>
          <a:stretch/>
        </p:blipFill>
        <p:spPr>
          <a:xfrm>
            <a:off x="1940884" y="2145361"/>
            <a:ext cx="1885949" cy="2786281"/>
          </a:xfrm>
          <a:prstGeom prst="rect">
            <a:avLst/>
          </a:prstGeom>
        </p:spPr>
      </p:pic>
      <p:sp>
        <p:nvSpPr>
          <p:cNvPr id="9" name="Rectangle : coins arrondis 8">
            <a:extLst>
              <a:ext uri="{FF2B5EF4-FFF2-40B4-BE49-F238E27FC236}">
                <a16:creationId xmlns:a16="http://schemas.microsoft.com/office/drawing/2014/main" id="{D1E0EABC-6D54-451F-B52B-841B0C7A68AD}"/>
              </a:ext>
            </a:extLst>
          </p:cNvPr>
          <p:cNvSpPr/>
          <p:nvPr/>
        </p:nvSpPr>
        <p:spPr>
          <a:xfrm>
            <a:off x="2374459" y="1327769"/>
            <a:ext cx="2592288" cy="359719"/>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latin typeface="Rimbo" panose="00000500000000000000" pitchFamily="50" charset="0"/>
              </a:rPr>
              <a:t>Kit communication</a:t>
            </a:r>
          </a:p>
        </p:txBody>
      </p:sp>
      <p:sp>
        <p:nvSpPr>
          <p:cNvPr id="2" name="ZoneTexte 1">
            <a:extLst>
              <a:ext uri="{FF2B5EF4-FFF2-40B4-BE49-F238E27FC236}">
                <a16:creationId xmlns:a16="http://schemas.microsoft.com/office/drawing/2014/main" id="{8465E083-478B-480E-8782-17ACC89A1707}"/>
              </a:ext>
            </a:extLst>
          </p:cNvPr>
          <p:cNvSpPr txBox="1"/>
          <p:nvPr/>
        </p:nvSpPr>
        <p:spPr>
          <a:xfrm>
            <a:off x="332587" y="4838565"/>
            <a:ext cx="3789054" cy="338554"/>
          </a:xfrm>
          <a:prstGeom prst="rect">
            <a:avLst/>
          </a:prstGeom>
          <a:noFill/>
        </p:spPr>
        <p:txBody>
          <a:bodyPr wrap="square" rtlCol="0">
            <a:spAutoFit/>
          </a:bodyPr>
          <a:lstStyle/>
          <a:p>
            <a:r>
              <a:rPr lang="fr-FR" i="1"/>
              <a:t>Exemple de dotation textile</a:t>
            </a:r>
          </a:p>
        </p:txBody>
      </p:sp>
      <p:sp>
        <p:nvSpPr>
          <p:cNvPr id="3" name="ZoneTexte 2">
            <a:extLst>
              <a:ext uri="{FF2B5EF4-FFF2-40B4-BE49-F238E27FC236}">
                <a16:creationId xmlns:a16="http://schemas.microsoft.com/office/drawing/2014/main" id="{186997B3-D41E-4429-9094-39F3E5D1F5C9}"/>
              </a:ext>
            </a:extLst>
          </p:cNvPr>
          <p:cNvSpPr txBox="1"/>
          <p:nvPr/>
        </p:nvSpPr>
        <p:spPr>
          <a:xfrm>
            <a:off x="245437" y="7966010"/>
            <a:ext cx="4721310" cy="584775"/>
          </a:xfrm>
          <a:prstGeom prst="rect">
            <a:avLst/>
          </a:prstGeom>
          <a:noFill/>
        </p:spPr>
        <p:txBody>
          <a:bodyPr wrap="square" rtlCol="0">
            <a:spAutoFit/>
          </a:bodyPr>
          <a:lstStyle/>
          <a:p>
            <a:r>
              <a:rPr lang="fr-FR"/>
              <a:t>Envoie d’un lot de 10 exemplaires sur demande</a:t>
            </a:r>
          </a:p>
          <a:p>
            <a:r>
              <a:rPr lang="fr-FR"/>
              <a:t>Personnalisation possible sur </a:t>
            </a:r>
            <a:r>
              <a:rPr lang="fr-FR">
                <a:hlinkClick r:id="rId6"/>
              </a:rPr>
              <a:t>creation.ufolep.org </a:t>
            </a:r>
            <a:endParaRPr lang="fr-FR"/>
          </a:p>
        </p:txBody>
      </p:sp>
      <p:sp>
        <p:nvSpPr>
          <p:cNvPr id="11" name="ZoneTexte 10">
            <a:extLst>
              <a:ext uri="{FF2B5EF4-FFF2-40B4-BE49-F238E27FC236}">
                <a16:creationId xmlns:a16="http://schemas.microsoft.com/office/drawing/2014/main" id="{5FB108EC-21EF-4914-99E7-9CFDC3BB5631}"/>
              </a:ext>
            </a:extLst>
          </p:cNvPr>
          <p:cNvSpPr txBox="1"/>
          <p:nvPr/>
        </p:nvSpPr>
        <p:spPr>
          <a:xfrm>
            <a:off x="3826836" y="6281704"/>
            <a:ext cx="3865183" cy="338554"/>
          </a:xfrm>
          <a:prstGeom prst="rect">
            <a:avLst/>
          </a:prstGeom>
          <a:noFill/>
        </p:spPr>
        <p:txBody>
          <a:bodyPr wrap="square" rtlCol="0">
            <a:spAutoFit/>
          </a:bodyPr>
          <a:lstStyle/>
          <a:p>
            <a:r>
              <a:rPr lang="fr-FR"/>
              <a:t>Lien d’achat vers le </a:t>
            </a:r>
            <a:r>
              <a:rPr lang="fr-FR">
                <a:hlinkClick r:id="rId7"/>
              </a:rPr>
              <a:t>catalogue</a:t>
            </a:r>
            <a:endParaRPr lang="fr-FR"/>
          </a:p>
        </p:txBody>
      </p:sp>
      <p:pic>
        <p:nvPicPr>
          <p:cNvPr id="13" name="Image 12" descr="Une image contenant graphiques vectoriels, jouet&#10;&#10;Description générée automatiquement">
            <a:extLst>
              <a:ext uri="{FF2B5EF4-FFF2-40B4-BE49-F238E27FC236}">
                <a16:creationId xmlns:a16="http://schemas.microsoft.com/office/drawing/2014/main" id="{89DEBA07-5D1A-404C-847F-6E63939C21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210" y="6713174"/>
            <a:ext cx="1468601" cy="1468601"/>
          </a:xfrm>
          <a:prstGeom prst="rect">
            <a:avLst/>
          </a:prstGeom>
        </p:spPr>
      </p:pic>
      <p:pic>
        <p:nvPicPr>
          <p:cNvPr id="14" name="Image 13" descr="Une image contenant texte, graphisme, Graphique, clipart&#10;&#10;Description générée automatiquement">
            <a:hlinkClick r:id="rId9"/>
            <a:extLst>
              <a:ext uri="{FF2B5EF4-FFF2-40B4-BE49-F238E27FC236}">
                <a16:creationId xmlns:a16="http://schemas.microsoft.com/office/drawing/2014/main" id="{2053BC2E-B3C3-2283-D01A-44587CB1CA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2142" y="1656806"/>
            <a:ext cx="1268760" cy="1268760"/>
          </a:xfrm>
          <a:prstGeom prst="rect">
            <a:avLst/>
          </a:prstGeom>
        </p:spPr>
      </p:pic>
      <p:sp>
        <p:nvSpPr>
          <p:cNvPr id="15" name="ZoneTexte 14">
            <a:extLst>
              <a:ext uri="{FF2B5EF4-FFF2-40B4-BE49-F238E27FC236}">
                <a16:creationId xmlns:a16="http://schemas.microsoft.com/office/drawing/2014/main" id="{41E1C138-07CA-8321-F502-BE65C7953B31}"/>
              </a:ext>
            </a:extLst>
          </p:cNvPr>
          <p:cNvSpPr txBox="1"/>
          <p:nvPr/>
        </p:nvSpPr>
        <p:spPr>
          <a:xfrm>
            <a:off x="4653136" y="2793173"/>
            <a:ext cx="3789054" cy="338554"/>
          </a:xfrm>
          <a:prstGeom prst="rect">
            <a:avLst/>
          </a:prstGeom>
          <a:noFill/>
        </p:spPr>
        <p:txBody>
          <a:bodyPr wrap="square" rtlCol="0">
            <a:spAutoFit/>
          </a:bodyPr>
          <a:lstStyle/>
          <a:p>
            <a:r>
              <a:rPr lang="fr-FR">
                <a:hlinkClick r:id="rId9"/>
              </a:rPr>
              <a:t>Logo et iconographie</a:t>
            </a:r>
            <a:endParaRPr lang="fr-FR"/>
          </a:p>
        </p:txBody>
      </p:sp>
    </p:spTree>
    <p:extLst>
      <p:ext uri="{BB962C8B-B14F-4D97-AF65-F5344CB8AC3E}">
        <p14:creationId xmlns:p14="http://schemas.microsoft.com/office/powerpoint/2010/main" val="1590742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extLst>
              <a:ext uri="{FF2B5EF4-FFF2-40B4-BE49-F238E27FC236}">
                <a16:creationId xmlns:a16="http://schemas.microsoft.com/office/drawing/2014/main" id="{A78F2DB4-16D6-4C02-80FE-13C663646A32}"/>
              </a:ext>
            </a:extLst>
          </p:cNvPr>
          <p:cNvPicPr>
            <a:picLocks noChangeAspect="1"/>
          </p:cNvPicPr>
          <p:nvPr/>
        </p:nvPicPr>
        <p:blipFill>
          <a:blip r:embed="rId3"/>
          <a:stretch>
            <a:fillRect/>
          </a:stretch>
        </p:blipFill>
        <p:spPr>
          <a:xfrm>
            <a:off x="2492896" y="2771800"/>
            <a:ext cx="3783013" cy="3288750"/>
          </a:xfrm>
          <a:prstGeom prst="rect">
            <a:avLst/>
          </a:prstGeom>
          <a:ln>
            <a:noFill/>
          </a:ln>
          <a:effectLst>
            <a:outerShdw blurRad="292100" dist="139700" dir="2700000" algn="tl" rotWithShape="0">
              <a:srgbClr val="333333">
                <a:alpha val="65000"/>
              </a:srgbClr>
            </a:outerShdw>
          </a:effectLst>
        </p:spPr>
      </p:pic>
      <p:pic>
        <p:nvPicPr>
          <p:cNvPr id="4" name="Image 3">
            <a:hlinkClick r:id="rId4"/>
            <a:extLst>
              <a:ext uri="{FF2B5EF4-FFF2-40B4-BE49-F238E27FC236}">
                <a16:creationId xmlns:a16="http://schemas.microsoft.com/office/drawing/2014/main" id="{7C0B4248-2B0E-4669-8B58-A6A467664F7B}"/>
              </a:ext>
            </a:extLst>
          </p:cNvPr>
          <p:cNvPicPr>
            <a:picLocks noChangeAspect="1"/>
          </p:cNvPicPr>
          <p:nvPr/>
        </p:nvPicPr>
        <p:blipFill>
          <a:blip r:embed="rId5"/>
          <a:stretch>
            <a:fillRect/>
          </a:stretch>
        </p:blipFill>
        <p:spPr>
          <a:xfrm>
            <a:off x="260648" y="1536901"/>
            <a:ext cx="3510287" cy="3018976"/>
          </a:xfrm>
          <a:prstGeom prst="rect">
            <a:avLst/>
          </a:prstGeom>
          <a:ln>
            <a:noFill/>
          </a:ln>
          <a:effectLst>
            <a:outerShdw blurRad="292100" dist="139700" dir="2700000" algn="tl" rotWithShape="0">
              <a:srgbClr val="333333">
                <a:alpha val="65000"/>
              </a:srgbClr>
            </a:outerShdw>
          </a:effectLst>
        </p:spPr>
      </p:pic>
      <p:pic>
        <p:nvPicPr>
          <p:cNvPr id="7" name="Image 6" descr="Une image contenant jouet, graphiques vectoriels&#10;&#10;Description générée automatiquement">
            <a:extLst>
              <a:ext uri="{FF2B5EF4-FFF2-40B4-BE49-F238E27FC236}">
                <a16:creationId xmlns:a16="http://schemas.microsoft.com/office/drawing/2014/main" id="{13F8274C-8D42-4AE1-AB6C-38E8BA41734F}"/>
              </a:ext>
            </a:extLst>
          </p:cNvPr>
          <p:cNvPicPr>
            <a:picLocks noChangeAspect="1"/>
          </p:cNvPicPr>
          <p:nvPr/>
        </p:nvPicPr>
        <p:blipFill>
          <a:blip r:embed="rId6"/>
          <a:stretch>
            <a:fillRect/>
          </a:stretch>
        </p:blipFill>
        <p:spPr>
          <a:xfrm>
            <a:off x="3297618" y="4862422"/>
            <a:ext cx="3560382" cy="5025059"/>
          </a:xfrm>
          <a:prstGeom prst="rect">
            <a:avLst/>
          </a:prstGeom>
        </p:spPr>
      </p:pic>
      <p:sp>
        <p:nvSpPr>
          <p:cNvPr id="10" name="Rectangle : coins arrondis 9">
            <a:extLst>
              <a:ext uri="{FF2B5EF4-FFF2-40B4-BE49-F238E27FC236}">
                <a16:creationId xmlns:a16="http://schemas.microsoft.com/office/drawing/2014/main" id="{9C3F6753-ECBB-4A6C-9514-FE94D810F1F0}"/>
              </a:ext>
            </a:extLst>
          </p:cNvPr>
          <p:cNvSpPr/>
          <p:nvPr/>
        </p:nvSpPr>
        <p:spPr>
          <a:xfrm>
            <a:off x="343401" y="1090676"/>
            <a:ext cx="5858156" cy="359719"/>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latin typeface="Rimbo" panose="00000500000000000000" pitchFamily="50" charset="0"/>
              </a:rPr>
              <a:t>Votre outil de personnalisation en ligne</a:t>
            </a:r>
          </a:p>
        </p:txBody>
      </p:sp>
      <p:pic>
        <p:nvPicPr>
          <p:cNvPr id="3" name="Graphique 2" descr="Curseur avec un remplissage uni">
            <a:extLst>
              <a:ext uri="{FF2B5EF4-FFF2-40B4-BE49-F238E27FC236}">
                <a16:creationId xmlns:a16="http://schemas.microsoft.com/office/drawing/2014/main" id="{02E9A226-0379-4654-8DE4-242B0032D3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4800183">
            <a:off x="1462562" y="4960094"/>
            <a:ext cx="696238" cy="696238"/>
          </a:xfrm>
          <a:prstGeom prst="rect">
            <a:avLst/>
          </a:prstGeom>
        </p:spPr>
      </p:pic>
      <p:sp>
        <p:nvSpPr>
          <p:cNvPr id="2" name="Rectangle : coins arrondis 1">
            <a:extLst>
              <a:ext uri="{FF2B5EF4-FFF2-40B4-BE49-F238E27FC236}">
                <a16:creationId xmlns:a16="http://schemas.microsoft.com/office/drawing/2014/main" id="{2BBA93C4-21BC-E212-3B7C-0C25144A9224}"/>
              </a:ext>
            </a:extLst>
          </p:cNvPr>
          <p:cNvSpPr/>
          <p:nvPr/>
        </p:nvSpPr>
        <p:spPr bwMode="auto">
          <a:xfrm>
            <a:off x="4009132" y="1979712"/>
            <a:ext cx="2619672" cy="502409"/>
          </a:xfrm>
          <a:prstGeom prst="roundRect">
            <a:avLst/>
          </a:prstGeom>
          <a:solidFill>
            <a:srgbClr val="B633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fr-FR" b="1">
                <a:solidFill>
                  <a:schemeClr val="bg1"/>
                </a:solidFill>
                <a:hlinkClick r:id="rId9">
                  <a:extLst>
                    <a:ext uri="{A12FA001-AC4F-418D-AE19-62706E023703}">
                      <ahyp:hlinkClr xmlns:ahyp="http://schemas.microsoft.com/office/drawing/2018/hyperlinkcolor" val="tx"/>
                    </a:ext>
                  </a:extLst>
                </a:hlinkClick>
              </a:rPr>
              <a:t>www.creation.ufolep.org</a:t>
            </a:r>
            <a:r>
              <a:rPr lang="fr-FR" b="1">
                <a:solidFill>
                  <a:schemeClr val="bg1"/>
                </a:solidFill>
              </a:rPr>
              <a:t>  </a:t>
            </a:r>
          </a:p>
        </p:txBody>
      </p:sp>
    </p:spTree>
    <p:extLst>
      <p:ext uri="{BB962C8B-B14F-4D97-AF65-F5344CB8AC3E}">
        <p14:creationId xmlns:p14="http://schemas.microsoft.com/office/powerpoint/2010/main" val="1965454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BE56680-2BAC-49B4-B71B-0E7E05CC9477}"/>
              </a:ext>
            </a:extLst>
          </p:cNvPr>
          <p:cNvSpPr txBox="1"/>
          <p:nvPr/>
        </p:nvSpPr>
        <p:spPr>
          <a:xfrm>
            <a:off x="467917" y="1037759"/>
            <a:ext cx="6718508" cy="338554"/>
          </a:xfrm>
          <a:prstGeom prst="rect">
            <a:avLst/>
          </a:prstGeom>
          <a:noFill/>
        </p:spPr>
        <p:txBody>
          <a:bodyPr wrap="square" rtlCol="0">
            <a:spAutoFit/>
          </a:bodyPr>
          <a:lstStyle/>
          <a:p>
            <a:r>
              <a:rPr lang="fr-FR">
                <a:latin typeface="Rimbo" panose="00000500000000000000" pitchFamily="50" charset="0"/>
              </a:rPr>
              <a:t>Votre partenaire </a:t>
            </a:r>
            <a:r>
              <a:rPr lang="fr-FR" err="1">
                <a:latin typeface="Rimbo" panose="00000500000000000000" pitchFamily="50" charset="0"/>
              </a:rPr>
              <a:t>Idéma</a:t>
            </a:r>
            <a:r>
              <a:rPr lang="fr-FR">
                <a:latin typeface="Rimbo" panose="00000500000000000000" pitchFamily="50" charset="0"/>
              </a:rPr>
              <a:t> </a:t>
            </a:r>
          </a:p>
        </p:txBody>
      </p:sp>
      <p:pic>
        <p:nvPicPr>
          <p:cNvPr id="5" name="Image 4">
            <a:hlinkClick r:id="rId2"/>
            <a:extLst>
              <a:ext uri="{FF2B5EF4-FFF2-40B4-BE49-F238E27FC236}">
                <a16:creationId xmlns:a16="http://schemas.microsoft.com/office/drawing/2014/main" id="{F44A5EA2-C0D6-45BA-A066-D2551AE84D3A}"/>
              </a:ext>
            </a:extLst>
          </p:cNvPr>
          <p:cNvPicPr>
            <a:picLocks noChangeAspect="1"/>
          </p:cNvPicPr>
          <p:nvPr/>
        </p:nvPicPr>
        <p:blipFill>
          <a:blip r:embed="rId3"/>
          <a:stretch>
            <a:fillRect/>
          </a:stretch>
        </p:blipFill>
        <p:spPr>
          <a:xfrm>
            <a:off x="3384868" y="3446989"/>
            <a:ext cx="2397250" cy="2788880"/>
          </a:xfrm>
          <a:prstGeom prst="rect">
            <a:avLst/>
          </a:prstGeom>
          <a:ln>
            <a:noFill/>
          </a:ln>
          <a:effectLst>
            <a:outerShdw blurRad="292100" dist="139700" dir="2700000" algn="tl" rotWithShape="0">
              <a:srgbClr val="333333">
                <a:alpha val="65000"/>
              </a:srgbClr>
            </a:outerShdw>
          </a:effectLst>
        </p:spPr>
      </p:pic>
      <p:pic>
        <p:nvPicPr>
          <p:cNvPr id="6" name="Image 5">
            <a:hlinkClick r:id="rId2"/>
            <a:extLst>
              <a:ext uri="{FF2B5EF4-FFF2-40B4-BE49-F238E27FC236}">
                <a16:creationId xmlns:a16="http://schemas.microsoft.com/office/drawing/2014/main" id="{8B92E33C-78CF-46E4-A0E6-4B7DA41CEB03}"/>
              </a:ext>
            </a:extLst>
          </p:cNvPr>
          <p:cNvPicPr>
            <a:picLocks noChangeAspect="1"/>
          </p:cNvPicPr>
          <p:nvPr/>
        </p:nvPicPr>
        <p:blipFill>
          <a:blip r:embed="rId4"/>
          <a:stretch>
            <a:fillRect/>
          </a:stretch>
        </p:blipFill>
        <p:spPr>
          <a:xfrm>
            <a:off x="771841" y="1691680"/>
            <a:ext cx="2321183" cy="3816424"/>
          </a:xfrm>
          <a:prstGeom prst="rect">
            <a:avLst/>
          </a:prstGeom>
          <a:ln>
            <a:noFill/>
          </a:ln>
          <a:effectLst>
            <a:outerShdw blurRad="292100" dist="139700" dir="2700000" algn="tl" rotWithShape="0">
              <a:srgbClr val="333333">
                <a:alpha val="65000"/>
              </a:srgbClr>
            </a:outerShdw>
          </a:effectLst>
        </p:spPr>
      </p:pic>
      <p:pic>
        <p:nvPicPr>
          <p:cNvPr id="7" name="Graphique 6" descr="Curseur avec un remplissage uni">
            <a:hlinkClick r:id="rId5"/>
            <a:extLst>
              <a:ext uri="{FF2B5EF4-FFF2-40B4-BE49-F238E27FC236}">
                <a16:creationId xmlns:a16="http://schemas.microsoft.com/office/drawing/2014/main" id="{86329175-0372-4E4E-A36B-1F8EED5AD9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3385" y="5604386"/>
            <a:ext cx="631483" cy="631483"/>
          </a:xfrm>
          <a:prstGeom prst="rect">
            <a:avLst/>
          </a:prstGeom>
        </p:spPr>
      </p:pic>
      <p:pic>
        <p:nvPicPr>
          <p:cNvPr id="8" name="Image 7">
            <a:hlinkClick r:id="rId8"/>
            <a:extLst>
              <a:ext uri="{FF2B5EF4-FFF2-40B4-BE49-F238E27FC236}">
                <a16:creationId xmlns:a16="http://schemas.microsoft.com/office/drawing/2014/main" id="{7C9FCFA8-2E0F-46F0-9CE4-B4137029E191}"/>
              </a:ext>
            </a:extLst>
          </p:cNvPr>
          <p:cNvPicPr>
            <a:picLocks noChangeAspect="1"/>
          </p:cNvPicPr>
          <p:nvPr/>
        </p:nvPicPr>
        <p:blipFill rotWithShape="1">
          <a:blip r:embed="rId9"/>
          <a:srcRect t="26453" b="26850"/>
          <a:stretch/>
        </p:blipFill>
        <p:spPr>
          <a:xfrm>
            <a:off x="4256576" y="2059802"/>
            <a:ext cx="1816710" cy="84833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F6A49226-17DD-44D0-89EF-606A614A8D39}"/>
              </a:ext>
            </a:extLst>
          </p:cNvPr>
          <p:cNvSpPr txBox="1"/>
          <p:nvPr/>
        </p:nvSpPr>
        <p:spPr>
          <a:xfrm>
            <a:off x="1628800" y="6698219"/>
            <a:ext cx="3317637" cy="718145"/>
          </a:xfrm>
          <a:prstGeom prst="rect">
            <a:avLst/>
          </a:prstGeom>
          <a:noFill/>
        </p:spPr>
        <p:txBody>
          <a:bodyPr wrap="square" rtlCol="0">
            <a:spAutoFit/>
          </a:bodyPr>
          <a:lstStyle/>
          <a:p>
            <a:pPr algn="ctr"/>
            <a:r>
              <a:rPr lang="fr-FR" sz="2000" b="1"/>
              <a:t>-10% sur vos commandes en passant directement auprès de </a:t>
            </a:r>
            <a:r>
              <a:rPr lang="fr-FR" sz="1400" b="0" i="0" u="none" strike="noStrike" baseline="0">
                <a:solidFill>
                  <a:srgbClr val="009999"/>
                </a:solidFill>
                <a:latin typeface="Calibri" panose="020F0502020204030204" pitchFamily="34" charset="0"/>
              </a:rPr>
              <a:t>mounir.akbaraly@idema.com</a:t>
            </a:r>
            <a:endParaRPr lang="fr-FR" sz="2000" b="1"/>
          </a:p>
        </p:txBody>
      </p:sp>
      <p:pic>
        <p:nvPicPr>
          <p:cNvPr id="9" name="Image 8" descr="Une image contenant jouet&#10;&#10;Description générée automatiquement">
            <a:extLst>
              <a:ext uri="{FF2B5EF4-FFF2-40B4-BE49-F238E27FC236}">
                <a16:creationId xmlns:a16="http://schemas.microsoft.com/office/drawing/2014/main" id="{18F0C7E5-6C91-4375-908B-B8A27B714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717993"/>
            <a:ext cx="1729739" cy="1729739"/>
          </a:xfrm>
          <a:prstGeom prst="rect">
            <a:avLst/>
          </a:prstGeom>
        </p:spPr>
      </p:pic>
      <p:sp>
        <p:nvSpPr>
          <p:cNvPr id="3" name="Rectangle : coins arrondis 2">
            <a:hlinkClick r:id="rId11"/>
            <a:extLst>
              <a:ext uri="{FF2B5EF4-FFF2-40B4-BE49-F238E27FC236}">
                <a16:creationId xmlns:a16="http://schemas.microsoft.com/office/drawing/2014/main" id="{7BD928A1-3FBD-2928-9384-00B3BCBEB3E0}"/>
              </a:ext>
            </a:extLst>
          </p:cNvPr>
          <p:cNvSpPr/>
          <p:nvPr/>
        </p:nvSpPr>
        <p:spPr bwMode="auto">
          <a:xfrm>
            <a:off x="2365471" y="7609551"/>
            <a:ext cx="2923399" cy="422177"/>
          </a:xfrm>
          <a:prstGeom prst="roundRect">
            <a:avLst/>
          </a:prstGeom>
          <a:solidFill>
            <a:srgbClr val="F29084"/>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25000">
                <a:ln>
                  <a:noFill/>
                </a:ln>
                <a:solidFill>
                  <a:schemeClr val="bg1"/>
                </a:solidFill>
                <a:effectLst/>
                <a:latin typeface="Arial" panose="020B0604020202020204" pitchFamily="34" charset="0"/>
                <a:ea typeface="ヒラギノ角ゴ Pro W3" pitchFamily="48" charset="-128"/>
              </a:rPr>
              <a:t>Recommandations d’achat</a:t>
            </a:r>
          </a:p>
        </p:txBody>
      </p:sp>
      <p:pic>
        <p:nvPicPr>
          <p:cNvPr id="10" name="Graphique 9" descr="Curseur avec un remplissage uni">
            <a:hlinkClick r:id="rId5"/>
            <a:extLst>
              <a:ext uri="{FF2B5EF4-FFF2-40B4-BE49-F238E27FC236}">
                <a16:creationId xmlns:a16="http://schemas.microsoft.com/office/drawing/2014/main" id="{9D5B2FCC-A5C7-F3E3-BC29-6B3C77EEFE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3119" y="7767003"/>
            <a:ext cx="631483" cy="631483"/>
          </a:xfrm>
          <a:prstGeom prst="rect">
            <a:avLst/>
          </a:prstGeom>
        </p:spPr>
      </p:pic>
    </p:spTree>
    <p:extLst>
      <p:ext uri="{BB962C8B-B14F-4D97-AF65-F5344CB8AC3E}">
        <p14:creationId xmlns:p14="http://schemas.microsoft.com/office/powerpoint/2010/main" val="4254524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lein air, habits, arbre, personne&#10;&#10;Description générée automatiquement">
            <a:extLst>
              <a:ext uri="{FF2B5EF4-FFF2-40B4-BE49-F238E27FC236}">
                <a16:creationId xmlns:a16="http://schemas.microsoft.com/office/drawing/2014/main" id="{056B6255-161D-4EA8-DD3E-481969931C4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447" b="96777" l="9961" r="89941">
                        <a14:foregroundMark x1="31738" y1="87546" x2="31738" y2="87546"/>
                        <a14:foregroundMark x1="37354" y1="88059" x2="37354" y2="88059"/>
                        <a14:foregroundMark x1="36230" y1="96777" x2="36230" y2="96777"/>
                        <a14:foregroundMark x1="25146" y1="6447" x2="25146" y2="6447"/>
                        <a14:foregroundMark x1="25781" y1="46154" x2="25781" y2="46154"/>
                        <a14:foregroundMark x1="25977" y1="39927" x2="25977" y2="39927"/>
                        <a14:foregroundMark x1="25146" y1="41172" x2="25146" y2="41172"/>
                        <a14:foregroundMark x1="25146" y1="48645" x2="25146" y2="48645"/>
                        <a14:backgroundMark x1="45801" y1="17582" x2="58057" y2="44176"/>
                        <a14:backgroundMark x1="42676" y1="45641" x2="56885" y2="80366"/>
                        <a14:backgroundMark x1="39502" y1="58755" x2="39307" y2="71355"/>
                        <a14:backgroundMark x1="39307" y1="71355" x2="38672" y2="74432"/>
                        <a14:backgroundMark x1="38525" y1="6227" x2="38525" y2="26300"/>
                        <a14:backgroundMark x1="43506" y1="13407" x2="47949" y2="43443"/>
                        <a14:backgroundMark x1="47949" y1="43443" x2="47949" y2="45128"/>
                        <a14:backgroundMark x1="27539" y1="3736" x2="27539" y2="3736"/>
                        <a14:backgroundMark x1="38281" y1="4615" x2="38281" y2="4615"/>
                        <a14:backgroundMark x1="37939" y1="9597" x2="37939" y2="9597"/>
                        <a14:backgroundMark x1="37988" y1="5421" x2="37988" y2="5421"/>
                        <a14:backgroundMark x1="21240" y1="33480" x2="21240" y2="33480"/>
                        <a14:backgroundMark x1="19092" y1="29963" x2="19092" y2="29963"/>
                        <a14:backgroundMark x1="37695" y1="26154" x2="37695" y2="26154"/>
                        <a14:backgroundMark x1="23877" y1="54432" x2="23877" y2="54432"/>
                        <a14:backgroundMark x1="23730" y1="52308" x2="23730" y2="52308"/>
                        <a14:backgroundMark x1="23877" y1="53407" x2="23877" y2="53407"/>
                        <a14:backgroundMark x1="23975" y1="51575" x2="23975" y2="51575"/>
                        <a14:backgroundMark x1="25146" y1="80513" x2="25146" y2="80513"/>
                        <a14:backgroundMark x1="23096" y1="75018" x2="23096" y2="75018"/>
                        <a14:backgroundMark x1="27832" y1="90256" x2="27832" y2="90256"/>
                        <a14:backgroundMark x1="40381" y1="78168" x2="40381" y2="78168"/>
                        <a14:backgroundMark x1="40381" y1="79048" x2="40381" y2="79048"/>
                        <a14:backgroundMark x1="38037" y1="5861" x2="38037" y2="5861"/>
                      </a14:backgroundRemoval>
                    </a14:imgEffect>
                  </a14:imgLayer>
                </a14:imgProps>
              </a:ext>
              <a:ext uri="{28A0092B-C50C-407E-A947-70E740481C1C}">
                <a14:useLocalDpi xmlns:a14="http://schemas.microsoft.com/office/drawing/2010/main" val="0"/>
              </a:ext>
            </a:extLst>
          </a:blip>
          <a:srcRect l="18188" r="57562"/>
          <a:stretch/>
        </p:blipFill>
        <p:spPr bwMode="auto">
          <a:xfrm>
            <a:off x="5675700" y="1914405"/>
            <a:ext cx="936991" cy="2575447"/>
          </a:xfrm>
          <a:prstGeom prst="rect">
            <a:avLst/>
          </a:prstGeom>
          <a:noFill/>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7FC98588-BF56-2657-B598-8FF964B455D0}"/>
              </a:ext>
            </a:extLst>
          </p:cNvPr>
          <p:cNvPicPr>
            <a:picLocks noChangeAspect="1"/>
          </p:cNvPicPr>
          <p:nvPr/>
        </p:nvPicPr>
        <p:blipFill>
          <a:blip r:embed="rId5"/>
          <a:stretch>
            <a:fillRect/>
          </a:stretch>
        </p:blipFill>
        <p:spPr>
          <a:xfrm>
            <a:off x="5190791" y="4754660"/>
            <a:ext cx="1581150" cy="1266825"/>
          </a:xfrm>
          <a:prstGeom prst="rect">
            <a:avLst/>
          </a:prstGeom>
        </p:spPr>
      </p:pic>
      <p:pic>
        <p:nvPicPr>
          <p:cNvPr id="13" name="Image 12">
            <a:extLst>
              <a:ext uri="{FF2B5EF4-FFF2-40B4-BE49-F238E27FC236}">
                <a16:creationId xmlns:a16="http://schemas.microsoft.com/office/drawing/2014/main" id="{22979206-6BBF-4F6B-B726-B9B845E989E8}"/>
              </a:ext>
            </a:extLst>
          </p:cNvPr>
          <p:cNvPicPr>
            <a:picLocks noChangeAspect="1"/>
          </p:cNvPicPr>
          <p:nvPr/>
        </p:nvPicPr>
        <p:blipFill>
          <a:blip r:embed="rId6"/>
          <a:stretch>
            <a:fillRect/>
          </a:stretch>
        </p:blipFill>
        <p:spPr>
          <a:xfrm>
            <a:off x="3356223" y="6591818"/>
            <a:ext cx="694093" cy="672174"/>
          </a:xfrm>
          <a:prstGeom prst="rect">
            <a:avLst/>
          </a:prstGeom>
        </p:spPr>
      </p:pic>
      <p:sp>
        <p:nvSpPr>
          <p:cNvPr id="4" name="Rectangle : coins arrondis 3">
            <a:extLst>
              <a:ext uri="{FF2B5EF4-FFF2-40B4-BE49-F238E27FC236}">
                <a16:creationId xmlns:a16="http://schemas.microsoft.com/office/drawing/2014/main" id="{2C6546F3-5AF2-4162-8853-1EF5BDC6F384}"/>
              </a:ext>
            </a:extLst>
          </p:cNvPr>
          <p:cNvSpPr/>
          <p:nvPr/>
        </p:nvSpPr>
        <p:spPr>
          <a:xfrm>
            <a:off x="343401" y="1090676"/>
            <a:ext cx="5858156" cy="601004"/>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latin typeface="Rimbo" panose="00000500000000000000" pitchFamily="50" charset="0"/>
              </a:rPr>
              <a:t>Starter pack </a:t>
            </a:r>
          </a:p>
          <a:p>
            <a:pPr algn="ctr"/>
            <a:r>
              <a:rPr lang="fr-FR" sz="2400" b="1">
                <a:solidFill>
                  <a:schemeClr val="bg1"/>
                </a:solidFill>
                <a:latin typeface="Rimbo" panose="00000500000000000000" pitchFamily="50" charset="0"/>
              </a:rPr>
              <a:t>lancement d’une activité éveil</a:t>
            </a:r>
          </a:p>
        </p:txBody>
      </p:sp>
      <p:sp>
        <p:nvSpPr>
          <p:cNvPr id="6" name="ZoneTexte 5">
            <a:extLst>
              <a:ext uri="{FF2B5EF4-FFF2-40B4-BE49-F238E27FC236}">
                <a16:creationId xmlns:a16="http://schemas.microsoft.com/office/drawing/2014/main" id="{768800F3-C9B1-44C5-9C1D-18EBC459B103}"/>
              </a:ext>
            </a:extLst>
          </p:cNvPr>
          <p:cNvSpPr txBox="1"/>
          <p:nvPr/>
        </p:nvSpPr>
        <p:spPr>
          <a:xfrm>
            <a:off x="413539" y="2760893"/>
            <a:ext cx="2016224" cy="338554"/>
          </a:xfrm>
          <a:prstGeom prst="rect">
            <a:avLst/>
          </a:prstGeom>
          <a:noFill/>
        </p:spPr>
        <p:txBody>
          <a:bodyPr wrap="square" rtlCol="0">
            <a:spAutoFit/>
          </a:bodyPr>
          <a:lstStyle/>
          <a:p>
            <a:r>
              <a:rPr lang="fr-FR" b="1"/>
              <a:t>Pack incluant       : </a:t>
            </a:r>
          </a:p>
        </p:txBody>
      </p:sp>
      <p:sp>
        <p:nvSpPr>
          <p:cNvPr id="7" name="Rectangle : coins arrondis 6">
            <a:extLst>
              <a:ext uri="{FF2B5EF4-FFF2-40B4-BE49-F238E27FC236}">
                <a16:creationId xmlns:a16="http://schemas.microsoft.com/office/drawing/2014/main" id="{7AE5DC6A-AB26-4C5F-85D3-0F1D874E8BC6}"/>
              </a:ext>
            </a:extLst>
          </p:cNvPr>
          <p:cNvSpPr/>
          <p:nvPr/>
        </p:nvSpPr>
        <p:spPr bwMode="auto">
          <a:xfrm>
            <a:off x="188640" y="3258183"/>
            <a:ext cx="3568449" cy="1169801"/>
          </a:xfrm>
          <a:prstGeom prst="roundRect">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
        <p:nvSpPr>
          <p:cNvPr id="9" name="ZoneTexte 8">
            <a:extLst>
              <a:ext uri="{FF2B5EF4-FFF2-40B4-BE49-F238E27FC236}">
                <a16:creationId xmlns:a16="http://schemas.microsoft.com/office/drawing/2014/main" id="{EB366EF2-FBB2-47D8-A161-279B8E2E82B2}"/>
              </a:ext>
            </a:extLst>
          </p:cNvPr>
          <p:cNvSpPr txBox="1"/>
          <p:nvPr/>
        </p:nvSpPr>
        <p:spPr>
          <a:xfrm>
            <a:off x="238343" y="3508198"/>
            <a:ext cx="3435178" cy="584775"/>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rPr>
              <a:t>500€ de bon d’achat </a:t>
            </a:r>
          </a:p>
          <a:p>
            <a:pPr marL="0" marR="0" indent="0"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err="1">
                <a:ln>
                  <a:noFill/>
                </a:ln>
                <a:solidFill>
                  <a:schemeClr val="tx1"/>
                </a:solidFill>
                <a:effectLst/>
                <a:latin typeface="Arial" panose="020B0604020202020204" pitchFamily="34" charset="0"/>
                <a:ea typeface="ヒラギノ角ゴ Pro W3" pitchFamily="48" charset="-128"/>
              </a:rPr>
              <a:t>Idéma</a:t>
            </a: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pic>
        <p:nvPicPr>
          <p:cNvPr id="12" name="Image 11">
            <a:extLst>
              <a:ext uri="{FF2B5EF4-FFF2-40B4-BE49-F238E27FC236}">
                <a16:creationId xmlns:a16="http://schemas.microsoft.com/office/drawing/2014/main" id="{9B66EF5F-4628-4250-A802-EA58EAA488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0522" y="3637350"/>
            <a:ext cx="1453727" cy="358586"/>
          </a:xfrm>
          <a:prstGeom prst="rect">
            <a:avLst/>
          </a:prstGeom>
        </p:spPr>
      </p:pic>
      <p:pic>
        <p:nvPicPr>
          <p:cNvPr id="15" name="Image 14">
            <a:extLst>
              <a:ext uri="{FF2B5EF4-FFF2-40B4-BE49-F238E27FC236}">
                <a16:creationId xmlns:a16="http://schemas.microsoft.com/office/drawing/2014/main" id="{19E56D6A-EBFC-451C-862A-8996A57D6FED}"/>
              </a:ext>
            </a:extLst>
          </p:cNvPr>
          <p:cNvPicPr>
            <a:picLocks noChangeAspect="1"/>
          </p:cNvPicPr>
          <p:nvPr/>
        </p:nvPicPr>
        <p:blipFill>
          <a:blip r:embed="rId8"/>
          <a:stretch>
            <a:fillRect/>
          </a:stretch>
        </p:blipFill>
        <p:spPr>
          <a:xfrm>
            <a:off x="4189942" y="1853477"/>
            <a:ext cx="1293404" cy="2893827"/>
          </a:xfrm>
          <a:prstGeom prst="rect">
            <a:avLst/>
          </a:prstGeom>
        </p:spPr>
      </p:pic>
      <p:pic>
        <p:nvPicPr>
          <p:cNvPr id="16" name="Image 15" descr="Une image contenant personne, mur, debout, intérieur&#10;&#10;Description générée automatiquement">
            <a:extLst>
              <a:ext uri="{FF2B5EF4-FFF2-40B4-BE49-F238E27FC236}">
                <a16:creationId xmlns:a16="http://schemas.microsoft.com/office/drawing/2014/main" id="{82127402-B324-42E3-B69C-0D1A4852AF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971" y="4976815"/>
            <a:ext cx="1323101" cy="1768852"/>
          </a:xfrm>
          <a:prstGeom prst="rect">
            <a:avLst/>
          </a:prstGeom>
        </p:spPr>
      </p:pic>
      <p:pic>
        <p:nvPicPr>
          <p:cNvPr id="17" name="Image 16" descr="Une image contenant personne, debout, posant&#10;&#10;Description générée automatiquement">
            <a:extLst>
              <a:ext uri="{FF2B5EF4-FFF2-40B4-BE49-F238E27FC236}">
                <a16:creationId xmlns:a16="http://schemas.microsoft.com/office/drawing/2014/main" id="{4244B19F-E299-4695-831D-BDB50EFBCE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556" t="15599" r="12704" b="4017"/>
          <a:stretch/>
        </p:blipFill>
        <p:spPr>
          <a:xfrm>
            <a:off x="1296129" y="5344275"/>
            <a:ext cx="1218501" cy="1800200"/>
          </a:xfrm>
          <a:prstGeom prst="rect">
            <a:avLst/>
          </a:prstGeom>
        </p:spPr>
      </p:pic>
      <p:sp>
        <p:nvSpPr>
          <p:cNvPr id="18" name="ZoneTexte 17">
            <a:extLst>
              <a:ext uri="{FF2B5EF4-FFF2-40B4-BE49-F238E27FC236}">
                <a16:creationId xmlns:a16="http://schemas.microsoft.com/office/drawing/2014/main" id="{CC8FFE18-5E72-41EE-90FD-F7FAEC7C1482}"/>
              </a:ext>
            </a:extLst>
          </p:cNvPr>
          <p:cNvSpPr txBox="1"/>
          <p:nvPr/>
        </p:nvSpPr>
        <p:spPr>
          <a:xfrm>
            <a:off x="4943285" y="1627942"/>
            <a:ext cx="1927660" cy="338554"/>
          </a:xfrm>
          <a:prstGeom prst="rect">
            <a:avLst/>
          </a:prstGeom>
          <a:noFill/>
        </p:spPr>
        <p:txBody>
          <a:bodyPr wrap="square" rtlCol="0">
            <a:spAutoFit/>
          </a:bodyPr>
          <a:lstStyle/>
          <a:p>
            <a:r>
              <a:rPr lang="fr-FR"/>
              <a:t>1 signalétique</a:t>
            </a:r>
          </a:p>
        </p:txBody>
      </p:sp>
      <p:sp>
        <p:nvSpPr>
          <p:cNvPr id="19" name="ZoneTexte 18">
            <a:extLst>
              <a:ext uri="{FF2B5EF4-FFF2-40B4-BE49-F238E27FC236}">
                <a16:creationId xmlns:a16="http://schemas.microsoft.com/office/drawing/2014/main" id="{1A585D54-0121-4BDA-9895-E91C9D74C05A}"/>
              </a:ext>
            </a:extLst>
          </p:cNvPr>
          <p:cNvSpPr txBox="1"/>
          <p:nvPr/>
        </p:nvSpPr>
        <p:spPr>
          <a:xfrm>
            <a:off x="535594" y="7165371"/>
            <a:ext cx="2110519" cy="338554"/>
          </a:xfrm>
          <a:prstGeom prst="rect">
            <a:avLst/>
          </a:prstGeom>
          <a:noFill/>
        </p:spPr>
        <p:txBody>
          <a:bodyPr wrap="square" rtlCol="0">
            <a:spAutoFit/>
          </a:bodyPr>
          <a:lstStyle/>
          <a:p>
            <a:r>
              <a:rPr lang="fr-FR"/>
              <a:t>1 textile (selon stock)</a:t>
            </a:r>
          </a:p>
        </p:txBody>
      </p:sp>
      <p:pic>
        <p:nvPicPr>
          <p:cNvPr id="20" name="Image 19">
            <a:extLst>
              <a:ext uri="{FF2B5EF4-FFF2-40B4-BE49-F238E27FC236}">
                <a16:creationId xmlns:a16="http://schemas.microsoft.com/office/drawing/2014/main" id="{076D37CA-F686-4623-8FE7-9889F8D95FC2}"/>
              </a:ext>
            </a:extLst>
          </p:cNvPr>
          <p:cNvPicPr>
            <a:picLocks noChangeAspect="1"/>
          </p:cNvPicPr>
          <p:nvPr/>
        </p:nvPicPr>
        <p:blipFill rotWithShape="1">
          <a:blip r:embed="rId11"/>
          <a:srcRect t="2124"/>
          <a:stretch/>
        </p:blipFill>
        <p:spPr>
          <a:xfrm>
            <a:off x="3001040" y="4668039"/>
            <a:ext cx="1693076" cy="1098809"/>
          </a:xfrm>
          <a:prstGeom prst="rect">
            <a:avLst/>
          </a:prstGeom>
          <a:ln>
            <a:noFill/>
          </a:ln>
          <a:effectLst>
            <a:outerShdw blurRad="292100" dist="139700" dir="2700000" algn="tl" rotWithShape="0">
              <a:srgbClr val="333333">
                <a:alpha val="65000"/>
              </a:srgbClr>
            </a:outerShdw>
          </a:effectLst>
        </p:spPr>
      </p:pic>
      <p:pic>
        <p:nvPicPr>
          <p:cNvPr id="21" name="Image 20">
            <a:extLst>
              <a:ext uri="{FF2B5EF4-FFF2-40B4-BE49-F238E27FC236}">
                <a16:creationId xmlns:a16="http://schemas.microsoft.com/office/drawing/2014/main" id="{8B827A89-1B09-4298-A748-5F56EFB1FCCD}"/>
              </a:ext>
            </a:extLst>
          </p:cNvPr>
          <p:cNvPicPr>
            <a:picLocks noChangeAspect="1"/>
          </p:cNvPicPr>
          <p:nvPr/>
        </p:nvPicPr>
        <p:blipFill rotWithShape="1">
          <a:blip r:embed="rId11"/>
          <a:srcRect t="2124"/>
          <a:stretch/>
        </p:blipFill>
        <p:spPr>
          <a:xfrm>
            <a:off x="3153440" y="4820439"/>
            <a:ext cx="1693076" cy="1098809"/>
          </a:xfrm>
          <a:prstGeom prst="rect">
            <a:avLst/>
          </a:prstGeom>
          <a:ln>
            <a:noFill/>
          </a:ln>
          <a:effectLst>
            <a:outerShdw blurRad="292100" dist="139700" dir="2700000" algn="tl" rotWithShape="0">
              <a:srgbClr val="333333">
                <a:alpha val="65000"/>
              </a:srgbClr>
            </a:outerShdw>
          </a:effectLst>
        </p:spPr>
      </p:pic>
      <p:pic>
        <p:nvPicPr>
          <p:cNvPr id="22" name="Image 21">
            <a:extLst>
              <a:ext uri="{FF2B5EF4-FFF2-40B4-BE49-F238E27FC236}">
                <a16:creationId xmlns:a16="http://schemas.microsoft.com/office/drawing/2014/main" id="{75360F6F-BFA5-4BDE-A42B-80A29FB453FE}"/>
              </a:ext>
            </a:extLst>
          </p:cNvPr>
          <p:cNvPicPr>
            <a:picLocks noChangeAspect="1"/>
          </p:cNvPicPr>
          <p:nvPr/>
        </p:nvPicPr>
        <p:blipFill rotWithShape="1">
          <a:blip r:embed="rId11"/>
          <a:srcRect t="2124"/>
          <a:stretch/>
        </p:blipFill>
        <p:spPr>
          <a:xfrm>
            <a:off x="3305840" y="4972839"/>
            <a:ext cx="1693076" cy="1098809"/>
          </a:xfrm>
          <a:prstGeom prst="rect">
            <a:avLst/>
          </a:prstGeom>
          <a:ln>
            <a:noFill/>
          </a:ln>
          <a:effectLst>
            <a:outerShdw blurRad="292100" dist="139700" dir="2700000" algn="tl" rotWithShape="0">
              <a:srgbClr val="333333">
                <a:alpha val="65000"/>
              </a:srgbClr>
            </a:outerShdw>
          </a:effectLst>
        </p:spPr>
      </p:pic>
      <p:sp>
        <p:nvSpPr>
          <p:cNvPr id="23" name="ZoneTexte 22">
            <a:extLst>
              <a:ext uri="{FF2B5EF4-FFF2-40B4-BE49-F238E27FC236}">
                <a16:creationId xmlns:a16="http://schemas.microsoft.com/office/drawing/2014/main" id="{E48D00BE-E6E0-4421-8128-1CB94BF567D7}"/>
              </a:ext>
            </a:extLst>
          </p:cNvPr>
          <p:cNvSpPr txBox="1"/>
          <p:nvPr/>
        </p:nvSpPr>
        <p:spPr>
          <a:xfrm>
            <a:off x="3272479" y="6054771"/>
            <a:ext cx="1580096" cy="338554"/>
          </a:xfrm>
          <a:prstGeom prst="rect">
            <a:avLst/>
          </a:prstGeom>
          <a:noFill/>
        </p:spPr>
        <p:txBody>
          <a:bodyPr wrap="square" rtlCol="0">
            <a:spAutoFit/>
          </a:bodyPr>
          <a:lstStyle/>
          <a:p>
            <a:r>
              <a:rPr lang="fr-FR"/>
              <a:t>10 exemplaires</a:t>
            </a:r>
          </a:p>
        </p:txBody>
      </p:sp>
      <p:sp>
        <p:nvSpPr>
          <p:cNvPr id="2" name="ZoneTexte 1">
            <a:extLst>
              <a:ext uri="{FF2B5EF4-FFF2-40B4-BE49-F238E27FC236}">
                <a16:creationId xmlns:a16="http://schemas.microsoft.com/office/drawing/2014/main" id="{0F53BDB6-F10C-4CE2-BA04-6227F818CC9E}"/>
              </a:ext>
            </a:extLst>
          </p:cNvPr>
          <p:cNvSpPr txBox="1"/>
          <p:nvPr/>
        </p:nvSpPr>
        <p:spPr>
          <a:xfrm>
            <a:off x="3774601" y="6617447"/>
            <a:ext cx="3096344" cy="1077218"/>
          </a:xfrm>
          <a:prstGeom prst="rect">
            <a:avLst/>
          </a:prstGeom>
          <a:noFill/>
        </p:spPr>
        <p:txBody>
          <a:bodyPr wrap="square" rtlCol="0">
            <a:spAutoFit/>
          </a:bodyPr>
          <a:lstStyle/>
          <a:p>
            <a:pPr algn="ctr"/>
            <a:r>
              <a:rPr lang="fr-FR"/>
              <a:t>1 Participation à une formation </a:t>
            </a:r>
            <a:r>
              <a:rPr lang="fr-FR" err="1"/>
              <a:t>Ufobaby</a:t>
            </a:r>
            <a:r>
              <a:rPr lang="fr-FR"/>
              <a:t>/éveil (offert pour les bénévoles</a:t>
            </a:r>
            <a:r>
              <a:rPr kumimoji="0" lang="fr-FR" sz="1600" b="0" i="0" u="none" strike="noStrike" kern="1200" cap="none" spc="0" normalizeH="0" baseline="30000" noProof="0">
                <a:ln>
                  <a:noFill/>
                </a:ln>
                <a:solidFill>
                  <a:srgbClr val="000000"/>
                </a:solidFill>
                <a:effectLst/>
                <a:uLnTx/>
                <a:uFillTx/>
                <a:latin typeface="Arial" panose="020B0604020202020204" pitchFamily="34" charset="0"/>
                <a:ea typeface="ヒラギノ角ゴ Pro W3" pitchFamily="48" charset="-128"/>
                <a:cs typeface="+mn-cs"/>
              </a:rPr>
              <a:t>2</a:t>
            </a:r>
            <a:r>
              <a:rPr lang="fr-FR"/>
              <a:t>) + 1 référentiel pédagogique </a:t>
            </a:r>
            <a:r>
              <a:rPr lang="fr-FR" err="1"/>
              <a:t>Ufobaby</a:t>
            </a:r>
            <a:endParaRPr lang="fr-FR"/>
          </a:p>
        </p:txBody>
      </p:sp>
      <p:sp>
        <p:nvSpPr>
          <p:cNvPr id="24" name="ZoneTexte 23">
            <a:extLst>
              <a:ext uri="{FF2B5EF4-FFF2-40B4-BE49-F238E27FC236}">
                <a16:creationId xmlns:a16="http://schemas.microsoft.com/office/drawing/2014/main" id="{9A4F3C46-B889-4960-88C8-BC1AB5BA3E1E}"/>
              </a:ext>
            </a:extLst>
          </p:cNvPr>
          <p:cNvSpPr txBox="1"/>
          <p:nvPr/>
        </p:nvSpPr>
        <p:spPr>
          <a:xfrm>
            <a:off x="178500" y="8347968"/>
            <a:ext cx="4258612" cy="256480"/>
          </a:xfrm>
          <a:prstGeom prst="rect">
            <a:avLst/>
          </a:prstGeom>
          <a:noFill/>
        </p:spPr>
        <p:txBody>
          <a:bodyPr wrap="square">
            <a:spAutoFit/>
          </a:bodyPr>
          <a:lstStyle/>
          <a:p>
            <a:r>
              <a:rPr kumimoji="0" lang="fr-FR" sz="1200" b="0" i="0" u="none" strike="noStrike" kern="1200" cap="none" spc="0" normalizeH="0" baseline="30000" noProof="0">
                <a:ln>
                  <a:noFill/>
                </a:ln>
                <a:solidFill>
                  <a:srgbClr val="000000"/>
                </a:solidFill>
                <a:effectLst/>
                <a:uLnTx/>
                <a:uFillTx/>
                <a:latin typeface="Arial" panose="020B0604020202020204" pitchFamily="34" charset="0"/>
                <a:ea typeface="ヒラギノ角ゴ Pro W3" pitchFamily="48" charset="-128"/>
                <a:cs typeface="+mn-cs"/>
              </a:rPr>
              <a:t>2</a:t>
            </a:r>
            <a:r>
              <a:rPr lang="fr-FR" sz="1600" i="1"/>
              <a:t> Prise en charge par l’AFDAS pour les salarié.e.s </a:t>
            </a:r>
          </a:p>
        </p:txBody>
      </p:sp>
      <p:sp>
        <p:nvSpPr>
          <p:cNvPr id="8" name="ZoneTexte 7">
            <a:extLst>
              <a:ext uri="{FF2B5EF4-FFF2-40B4-BE49-F238E27FC236}">
                <a16:creationId xmlns:a16="http://schemas.microsoft.com/office/drawing/2014/main" id="{C8679CD1-0E9E-4A62-98B1-6A4435533AC2}"/>
              </a:ext>
            </a:extLst>
          </p:cNvPr>
          <p:cNvSpPr txBox="1"/>
          <p:nvPr/>
        </p:nvSpPr>
        <p:spPr>
          <a:xfrm>
            <a:off x="203195" y="1731713"/>
            <a:ext cx="3811493" cy="830997"/>
          </a:xfrm>
          <a:prstGeom prst="rect">
            <a:avLst/>
          </a:prstGeom>
          <a:noFill/>
        </p:spPr>
        <p:txBody>
          <a:bodyPr wrap="square" rtlCol="0">
            <a:spAutoFit/>
          </a:bodyPr>
          <a:lstStyle/>
          <a:p>
            <a:r>
              <a:rPr lang="fr-FR"/>
              <a:t>À destination : </a:t>
            </a:r>
          </a:p>
          <a:p>
            <a:r>
              <a:rPr lang="fr-FR"/>
              <a:t>- Des comités </a:t>
            </a:r>
          </a:p>
          <a:p>
            <a:r>
              <a:rPr lang="fr-FR"/>
              <a:t>- Des membres affiliés</a:t>
            </a:r>
            <a:r>
              <a:rPr kumimoji="0" lang="fr-FR" sz="1200" b="0" i="0" u="none" strike="noStrike" kern="1200" cap="none" spc="0" normalizeH="0" baseline="30000" noProof="0">
                <a:ln>
                  <a:noFill/>
                </a:ln>
                <a:solidFill>
                  <a:srgbClr val="000000"/>
                </a:solidFill>
                <a:effectLst/>
                <a:uLnTx/>
                <a:uFillTx/>
                <a:latin typeface="Arial" panose="020B0604020202020204" pitchFamily="34" charset="0"/>
                <a:ea typeface="ヒラギノ角ゴ Pro W3" pitchFamily="48" charset="-128"/>
                <a:cs typeface="+mn-cs"/>
              </a:rPr>
              <a:t>1</a:t>
            </a:r>
            <a:r>
              <a:rPr lang="fr-FR"/>
              <a:t> </a:t>
            </a:r>
          </a:p>
        </p:txBody>
      </p:sp>
      <p:sp>
        <p:nvSpPr>
          <p:cNvPr id="25" name="ZoneTexte 24">
            <a:extLst>
              <a:ext uri="{FF2B5EF4-FFF2-40B4-BE49-F238E27FC236}">
                <a16:creationId xmlns:a16="http://schemas.microsoft.com/office/drawing/2014/main" id="{264784A5-2872-4790-A789-CA77A537FE2B}"/>
              </a:ext>
            </a:extLst>
          </p:cNvPr>
          <p:cNvSpPr txBox="1"/>
          <p:nvPr/>
        </p:nvSpPr>
        <p:spPr>
          <a:xfrm>
            <a:off x="178500" y="7967796"/>
            <a:ext cx="4657876" cy="420628"/>
          </a:xfrm>
          <a:prstGeom prst="rect">
            <a:avLst/>
          </a:prstGeom>
          <a:noFill/>
        </p:spPr>
        <p:txBody>
          <a:bodyPr wrap="square">
            <a:spAutoFit/>
          </a:bodyPr>
          <a:lstStyle/>
          <a:p>
            <a:r>
              <a:rPr lang="fr-FR" sz="1200" baseline="30000"/>
              <a:t>1</a:t>
            </a:r>
            <a:r>
              <a:rPr lang="fr-FR" sz="1600" i="1"/>
              <a:t> Les membres affiliés doivent être accompagnés par leurs comités Ufolep de référence</a:t>
            </a:r>
          </a:p>
        </p:txBody>
      </p:sp>
      <p:sp>
        <p:nvSpPr>
          <p:cNvPr id="26" name="ZoneTexte 25">
            <a:extLst>
              <a:ext uri="{FF2B5EF4-FFF2-40B4-BE49-F238E27FC236}">
                <a16:creationId xmlns:a16="http://schemas.microsoft.com/office/drawing/2014/main" id="{29693F28-B865-414C-BEF1-8D3A6F0052F6}"/>
              </a:ext>
            </a:extLst>
          </p:cNvPr>
          <p:cNvSpPr txBox="1"/>
          <p:nvPr/>
        </p:nvSpPr>
        <p:spPr>
          <a:xfrm>
            <a:off x="86059" y="7702021"/>
            <a:ext cx="6007100" cy="256480"/>
          </a:xfrm>
          <a:prstGeom prst="rect">
            <a:avLst/>
          </a:prstGeom>
          <a:noFill/>
        </p:spPr>
        <p:txBody>
          <a:bodyPr wrap="square">
            <a:spAutoFit/>
          </a:bodyPr>
          <a:lstStyle/>
          <a:p>
            <a:r>
              <a:rPr lang="fr-FR" sz="1600" i="1"/>
              <a:t>Contact à prévenir : fsarrailbrassens.laligue@ufolep.org  </a:t>
            </a:r>
          </a:p>
        </p:txBody>
      </p:sp>
      <p:pic>
        <p:nvPicPr>
          <p:cNvPr id="31" name="Graphique 30" descr="Étoile avec un remplissage uni">
            <a:extLst>
              <a:ext uri="{FF2B5EF4-FFF2-40B4-BE49-F238E27FC236}">
                <a16:creationId xmlns:a16="http://schemas.microsoft.com/office/drawing/2014/main" id="{08045243-AD21-4280-AA4E-A40638501F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444074">
            <a:off x="33980" y="3108941"/>
            <a:ext cx="408726" cy="408726"/>
          </a:xfrm>
          <a:prstGeom prst="rect">
            <a:avLst/>
          </a:prstGeom>
        </p:spPr>
      </p:pic>
      <p:pic>
        <p:nvPicPr>
          <p:cNvPr id="32" name="Graphique 31" descr="Étoile avec un remplissage uni">
            <a:extLst>
              <a:ext uri="{FF2B5EF4-FFF2-40B4-BE49-F238E27FC236}">
                <a16:creationId xmlns:a16="http://schemas.microsoft.com/office/drawing/2014/main" id="{D232F841-F36B-4C96-8AC9-8A5DA949A7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65567" y="1790304"/>
            <a:ext cx="408726" cy="408726"/>
          </a:xfrm>
          <a:prstGeom prst="rect">
            <a:avLst/>
          </a:prstGeom>
        </p:spPr>
      </p:pic>
      <p:pic>
        <p:nvPicPr>
          <p:cNvPr id="33" name="Graphique 32" descr="Étoile avec un remplissage uni">
            <a:extLst>
              <a:ext uri="{FF2B5EF4-FFF2-40B4-BE49-F238E27FC236}">
                <a16:creationId xmlns:a16="http://schemas.microsoft.com/office/drawing/2014/main" id="{326AF12D-F3CB-4695-873C-9860A16E3D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059" y="4744735"/>
            <a:ext cx="408726" cy="408726"/>
          </a:xfrm>
          <a:prstGeom prst="rect">
            <a:avLst/>
          </a:prstGeom>
        </p:spPr>
      </p:pic>
      <p:pic>
        <p:nvPicPr>
          <p:cNvPr id="34" name="Graphique 33" descr="Étoile avec un remplissage uni">
            <a:extLst>
              <a:ext uri="{FF2B5EF4-FFF2-40B4-BE49-F238E27FC236}">
                <a16:creationId xmlns:a16="http://schemas.microsoft.com/office/drawing/2014/main" id="{CD35ADEE-2DCE-4DF5-9296-A52D2BFB5E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01082" y="4480553"/>
            <a:ext cx="408726" cy="408726"/>
          </a:xfrm>
          <a:prstGeom prst="rect">
            <a:avLst/>
          </a:prstGeom>
        </p:spPr>
      </p:pic>
      <p:pic>
        <p:nvPicPr>
          <p:cNvPr id="35" name="Graphique 34" descr="Étoile avec un remplissage uni">
            <a:extLst>
              <a:ext uri="{FF2B5EF4-FFF2-40B4-BE49-F238E27FC236}">
                <a16:creationId xmlns:a16="http://schemas.microsoft.com/office/drawing/2014/main" id="{A28AE24F-F8A1-4285-A725-0F3C1F64E3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31591" y="6466048"/>
            <a:ext cx="408726" cy="408726"/>
          </a:xfrm>
          <a:prstGeom prst="rect">
            <a:avLst/>
          </a:prstGeom>
        </p:spPr>
      </p:pic>
      <p:pic>
        <p:nvPicPr>
          <p:cNvPr id="36" name="Graphique 35" descr="Étoile avec un remplissage uni">
            <a:extLst>
              <a:ext uri="{FF2B5EF4-FFF2-40B4-BE49-F238E27FC236}">
                <a16:creationId xmlns:a16="http://schemas.microsoft.com/office/drawing/2014/main" id="{EE46DC7D-592D-4A39-8C30-FF96D0AE68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4231" y="2820255"/>
            <a:ext cx="264710" cy="264710"/>
          </a:xfrm>
          <a:prstGeom prst="rect">
            <a:avLst/>
          </a:prstGeom>
        </p:spPr>
      </p:pic>
      <p:pic>
        <p:nvPicPr>
          <p:cNvPr id="5" name="Graphique 4" descr="Étoile avec un remplissage uni">
            <a:extLst>
              <a:ext uri="{FF2B5EF4-FFF2-40B4-BE49-F238E27FC236}">
                <a16:creationId xmlns:a16="http://schemas.microsoft.com/office/drawing/2014/main" id="{64BAD2D2-BA8E-27CC-1293-324AC023CE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8982" y="4647156"/>
            <a:ext cx="408726" cy="408726"/>
          </a:xfrm>
          <a:prstGeom prst="rect">
            <a:avLst/>
          </a:prstGeom>
        </p:spPr>
      </p:pic>
      <p:sp>
        <p:nvSpPr>
          <p:cNvPr id="10" name="ZoneTexte 9">
            <a:extLst>
              <a:ext uri="{FF2B5EF4-FFF2-40B4-BE49-F238E27FC236}">
                <a16:creationId xmlns:a16="http://schemas.microsoft.com/office/drawing/2014/main" id="{6C62B086-AFE1-501B-15B9-BF514FA569D8}"/>
              </a:ext>
            </a:extLst>
          </p:cNvPr>
          <p:cNvSpPr txBox="1"/>
          <p:nvPr/>
        </p:nvSpPr>
        <p:spPr>
          <a:xfrm>
            <a:off x="5483345" y="5919248"/>
            <a:ext cx="2110519" cy="584775"/>
          </a:xfrm>
          <a:prstGeom prst="rect">
            <a:avLst/>
          </a:prstGeom>
          <a:noFill/>
        </p:spPr>
        <p:txBody>
          <a:bodyPr wrap="square" rtlCol="0">
            <a:spAutoFit/>
          </a:bodyPr>
          <a:lstStyle/>
          <a:p>
            <a:r>
              <a:rPr lang="fr-FR"/>
              <a:t>1 parachute</a:t>
            </a:r>
          </a:p>
          <a:p>
            <a:r>
              <a:rPr lang="fr-FR"/>
              <a:t> (3m ou 7m)</a:t>
            </a:r>
          </a:p>
        </p:txBody>
      </p:sp>
    </p:spTree>
    <p:extLst>
      <p:ext uri="{BB962C8B-B14F-4D97-AF65-F5344CB8AC3E}">
        <p14:creationId xmlns:p14="http://schemas.microsoft.com/office/powerpoint/2010/main" val="55466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46450-ECA0-40DE-9684-797F09AAFC3E}"/>
              </a:ext>
            </a:extLst>
          </p:cNvPr>
          <p:cNvSpPr/>
          <p:nvPr/>
        </p:nvSpPr>
        <p:spPr bwMode="auto">
          <a:xfrm>
            <a:off x="620688" y="1187624"/>
            <a:ext cx="5760640" cy="360040"/>
          </a:xfrm>
          <a:prstGeom prst="rect">
            <a:avLst/>
          </a:prstGeom>
          <a:solidFill>
            <a:srgbClr val="B633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rgbClr val="FCFCFC"/>
                </a:solidFill>
                <a:effectLst/>
                <a:latin typeface="Rimbo" panose="00000500000000000000" pitchFamily="50" charset="0"/>
              </a:rPr>
              <a:t>Éléments de contexte</a:t>
            </a:r>
          </a:p>
        </p:txBody>
      </p:sp>
      <p:sp>
        <p:nvSpPr>
          <p:cNvPr id="5" name="ZoneTexte 4">
            <a:extLst>
              <a:ext uri="{FF2B5EF4-FFF2-40B4-BE49-F238E27FC236}">
                <a16:creationId xmlns:a16="http://schemas.microsoft.com/office/drawing/2014/main" id="{A3BB1807-9423-49FF-AC51-EC7015C02E7F}"/>
              </a:ext>
            </a:extLst>
          </p:cNvPr>
          <p:cNvSpPr txBox="1"/>
          <p:nvPr/>
        </p:nvSpPr>
        <p:spPr>
          <a:xfrm>
            <a:off x="116632" y="809604"/>
            <a:ext cx="269596" cy="707886"/>
          </a:xfrm>
          <a:prstGeom prst="rect">
            <a:avLst/>
          </a:prstGeom>
          <a:noFill/>
        </p:spPr>
        <p:txBody>
          <a:bodyPr wrap="square" rtlCol="0">
            <a:spAutoFit/>
          </a:bodyPr>
          <a:lstStyle/>
          <a:p>
            <a:r>
              <a:rPr lang="fr-FR" sz="6000">
                <a:solidFill>
                  <a:srgbClr val="B63388"/>
                </a:solidFill>
                <a:latin typeface="Rimbo" panose="00000500000000000000" pitchFamily="50" charset="0"/>
              </a:rPr>
              <a:t>1</a:t>
            </a:r>
          </a:p>
        </p:txBody>
      </p:sp>
      <p:pic>
        <p:nvPicPr>
          <p:cNvPr id="6" name="Image 5" descr="Une image contenant personne, intérieur, enfant, jeune&#10;&#10;Description générée automatiquement">
            <a:extLst>
              <a:ext uri="{FF2B5EF4-FFF2-40B4-BE49-F238E27FC236}">
                <a16:creationId xmlns:a16="http://schemas.microsoft.com/office/drawing/2014/main" id="{850BF1AB-F7C8-4348-B249-FDD958E87133}"/>
              </a:ext>
            </a:extLst>
          </p:cNvPr>
          <p:cNvPicPr>
            <a:picLocks noChangeAspect="1"/>
          </p:cNvPicPr>
          <p:nvPr/>
        </p:nvPicPr>
        <p:blipFill>
          <a:blip r:embed="rId2"/>
          <a:stretch>
            <a:fillRect/>
          </a:stretch>
        </p:blipFill>
        <p:spPr>
          <a:xfrm>
            <a:off x="3429000" y="3497138"/>
            <a:ext cx="3224585" cy="2149723"/>
          </a:xfrm>
          <a:prstGeom prst="flowChartTerminator">
            <a:avLst/>
          </a:prstGeom>
        </p:spPr>
      </p:pic>
      <p:sp>
        <p:nvSpPr>
          <p:cNvPr id="7" name="ZoneTexte 6">
            <a:extLst>
              <a:ext uri="{FF2B5EF4-FFF2-40B4-BE49-F238E27FC236}">
                <a16:creationId xmlns:a16="http://schemas.microsoft.com/office/drawing/2014/main" id="{2AFAADC7-6B14-4BE7-86F2-23621D1D09C2}"/>
              </a:ext>
            </a:extLst>
          </p:cNvPr>
          <p:cNvSpPr txBox="1"/>
          <p:nvPr/>
        </p:nvSpPr>
        <p:spPr>
          <a:xfrm>
            <a:off x="92576" y="2195736"/>
            <a:ext cx="6456604" cy="1528624"/>
          </a:xfrm>
          <a:prstGeom prst="rect">
            <a:avLst/>
          </a:prstGeom>
          <a:noFill/>
        </p:spPr>
        <p:txBody>
          <a:bodyPr wrap="square" rtlCol="0">
            <a:spAutoFit/>
          </a:bodyPr>
          <a:lstStyle/>
          <a:p>
            <a:pPr algn="just"/>
            <a:r>
              <a:rPr lang="fr-FR" sz="2000">
                <a:latin typeface="+mj-lt"/>
              </a:rPr>
              <a:t>Contrairement à leurs grands frères et grandes sœurs de 6 et +, les plus </a:t>
            </a:r>
            <a:r>
              <a:rPr lang="fr-FR" sz="2000" err="1">
                <a:latin typeface="+mj-lt"/>
              </a:rPr>
              <a:t>petit.e.s</a:t>
            </a:r>
            <a:r>
              <a:rPr lang="fr-FR" sz="2000">
                <a:latin typeface="+mj-lt"/>
              </a:rPr>
              <a:t> de notre population font peu l’objet de l’attention de la société quant il est question d’activité physique. Dans les esprits, la pratique sportive ne s’observerait que plus tard, ce qui entraine une quasi absence de données scientifiques sur le sujet. Que ce soit du côté des états des lieux, comme des fichiers ministériels, les bambins sont invisibilisés. </a:t>
            </a:r>
          </a:p>
          <a:p>
            <a:pPr algn="just"/>
            <a:endParaRPr lang="fr-FR" sz="2000">
              <a:latin typeface="+mj-lt"/>
            </a:endParaRPr>
          </a:p>
        </p:txBody>
      </p:sp>
      <p:sp>
        <p:nvSpPr>
          <p:cNvPr id="9" name="ZoneTexte 8">
            <a:extLst>
              <a:ext uri="{FF2B5EF4-FFF2-40B4-BE49-F238E27FC236}">
                <a16:creationId xmlns:a16="http://schemas.microsoft.com/office/drawing/2014/main" id="{66EF1E4E-3268-4E35-8D6C-8D1903E408E9}"/>
              </a:ext>
            </a:extLst>
          </p:cNvPr>
          <p:cNvSpPr txBox="1"/>
          <p:nvPr/>
        </p:nvSpPr>
        <p:spPr>
          <a:xfrm>
            <a:off x="85142" y="3555083"/>
            <a:ext cx="3343858" cy="2144177"/>
          </a:xfrm>
          <a:prstGeom prst="rect">
            <a:avLst/>
          </a:prstGeom>
          <a:noFill/>
        </p:spPr>
        <p:txBody>
          <a:bodyPr wrap="square">
            <a:spAutoFit/>
          </a:bodyPr>
          <a:lstStyle/>
          <a:p>
            <a:pPr algn="just"/>
            <a:r>
              <a:rPr lang="fr-FR" sz="2000">
                <a:latin typeface="+mj-lt"/>
              </a:rPr>
              <a:t>Pourtant comme en témoigne le récent rapport ministériel sur les 1000 premiers jours de l’enfant, cette période est pour lui « un moment unique de développement intense » impactant pour sa vie future. Elle est aussi inversement une période de grande vulnérabilité.</a:t>
            </a:r>
          </a:p>
          <a:p>
            <a:pPr algn="just"/>
            <a:r>
              <a:rPr lang="fr-FR" sz="2000">
                <a:latin typeface="+mj-lt"/>
              </a:rPr>
              <a:t> </a:t>
            </a:r>
          </a:p>
          <a:p>
            <a:pPr algn="just"/>
            <a:r>
              <a:rPr lang="fr-FR" sz="2000">
                <a:latin typeface="+mj-lt"/>
              </a:rPr>
              <a:t>. </a:t>
            </a:r>
          </a:p>
          <a:p>
            <a:pPr algn="just"/>
            <a:r>
              <a:rPr lang="fr-FR" sz="2000">
                <a:latin typeface="+mj-lt"/>
              </a:rPr>
              <a:t>   </a:t>
            </a:r>
          </a:p>
        </p:txBody>
      </p:sp>
      <p:sp>
        <p:nvSpPr>
          <p:cNvPr id="10" name="ZoneTexte 9">
            <a:extLst>
              <a:ext uri="{FF2B5EF4-FFF2-40B4-BE49-F238E27FC236}">
                <a16:creationId xmlns:a16="http://schemas.microsoft.com/office/drawing/2014/main" id="{3A95CF41-5275-4064-956E-65C988094480}"/>
              </a:ext>
            </a:extLst>
          </p:cNvPr>
          <p:cNvSpPr txBox="1"/>
          <p:nvPr/>
        </p:nvSpPr>
        <p:spPr>
          <a:xfrm>
            <a:off x="139492" y="1825970"/>
            <a:ext cx="2457490" cy="338554"/>
          </a:xfrm>
          <a:prstGeom prst="rect">
            <a:avLst/>
          </a:prstGeom>
          <a:noFill/>
        </p:spPr>
        <p:txBody>
          <a:bodyPr wrap="square" rtlCol="0">
            <a:spAutoFit/>
          </a:bodyPr>
          <a:lstStyle/>
          <a:p>
            <a:r>
              <a:rPr lang="fr-FR">
                <a:latin typeface="Rimbo" panose="00000500000000000000" pitchFamily="50" charset="0"/>
              </a:rPr>
              <a:t>L’état des lieux </a:t>
            </a:r>
          </a:p>
        </p:txBody>
      </p:sp>
      <p:sp>
        <p:nvSpPr>
          <p:cNvPr id="11" name="ZoneTexte 10">
            <a:extLst>
              <a:ext uri="{FF2B5EF4-FFF2-40B4-BE49-F238E27FC236}">
                <a16:creationId xmlns:a16="http://schemas.microsoft.com/office/drawing/2014/main" id="{46BCD431-9738-4094-92A2-5E1731113F44}"/>
              </a:ext>
            </a:extLst>
          </p:cNvPr>
          <p:cNvSpPr txBox="1"/>
          <p:nvPr/>
        </p:nvSpPr>
        <p:spPr>
          <a:xfrm>
            <a:off x="108571" y="6012160"/>
            <a:ext cx="6344765" cy="2759730"/>
          </a:xfrm>
          <a:prstGeom prst="rect">
            <a:avLst/>
          </a:prstGeom>
          <a:noFill/>
        </p:spPr>
        <p:txBody>
          <a:bodyPr wrap="square" rtlCol="0">
            <a:spAutoFit/>
          </a:bodyPr>
          <a:lstStyle/>
          <a:p>
            <a:pPr algn="just"/>
            <a:r>
              <a:rPr lang="fr-FR" sz="2000"/>
              <a:t>La particularité du tout petit enfant c’est qu’il n’est pas le seul à être au centre de cette pratique. L’</a:t>
            </a:r>
            <a:r>
              <a:rPr lang="fr-FR" sz="2000" err="1"/>
              <a:t>accompagnant.e</a:t>
            </a:r>
            <a:r>
              <a:rPr lang="fr-FR" sz="2000"/>
              <a:t>, parents, proche, doit lui aussi faire l’objet de notre attention. Mais il fait souvent lui-même l’objet d’un rapport ambivalent à l’univers fédéral (absent ou oppressant). Son rôle est cependant indispensable pour répondre aux besoins fondamentaux de l’enfant : alimentaires, physiques, affectifs et relationnels. Par la sécurité affective et relationnel qu’il offre, il permet à l’enfant d’explorer toutes ses capacités et d’oser répondre aux questions qu’il se pose. Cette activité permet aussi aux parents, proches et accompagnants de briser l’isolement parental, une problématique récurrente rencontrée. Relationner entre pairs induit une routine collective sécurisante qui entraine une solidarité bienvenue dans le bouleversement que représente l’accueil d’un enfant. </a:t>
            </a:r>
          </a:p>
          <a:p>
            <a:pPr algn="just"/>
            <a:endParaRPr lang="fr-FR" sz="2000"/>
          </a:p>
          <a:p>
            <a:pPr algn="just"/>
            <a:endParaRPr lang="fr-FR" sz="2000"/>
          </a:p>
        </p:txBody>
      </p:sp>
      <p:sp>
        <p:nvSpPr>
          <p:cNvPr id="13" name="ZoneTexte 12">
            <a:extLst>
              <a:ext uri="{FF2B5EF4-FFF2-40B4-BE49-F238E27FC236}">
                <a16:creationId xmlns:a16="http://schemas.microsoft.com/office/drawing/2014/main" id="{E47D033C-543D-4CDA-B451-166F81CDCA07}"/>
              </a:ext>
            </a:extLst>
          </p:cNvPr>
          <p:cNvSpPr txBox="1"/>
          <p:nvPr/>
        </p:nvSpPr>
        <p:spPr>
          <a:xfrm>
            <a:off x="75576" y="5083707"/>
            <a:ext cx="3484604" cy="913070"/>
          </a:xfrm>
          <a:prstGeom prst="rect">
            <a:avLst/>
          </a:prstGeom>
          <a:noFill/>
        </p:spPr>
        <p:txBody>
          <a:bodyPr wrap="square">
            <a:spAutoFit/>
          </a:bodyPr>
          <a:lstStyle/>
          <a:p>
            <a:pPr algn="just"/>
            <a:r>
              <a:rPr lang="fr-FR" sz="2000">
                <a:latin typeface="+mj-lt"/>
              </a:rPr>
              <a:t>Alors la santé, le bien être, le sentiment de confort dans son corps se pense dès le plus jeune âge. L’activité d’éveil y concourt largement. </a:t>
            </a:r>
          </a:p>
        </p:txBody>
      </p:sp>
      <p:pic>
        <p:nvPicPr>
          <p:cNvPr id="3" name="Image 2" descr="Une image contenant jouet, graphiques vectoriels, poupée&#10;&#10;Description générée automatiquement">
            <a:extLst>
              <a:ext uri="{FF2B5EF4-FFF2-40B4-BE49-F238E27FC236}">
                <a16:creationId xmlns:a16="http://schemas.microsoft.com/office/drawing/2014/main" id="{C9163FDB-476B-42D7-858B-ECEB56D8E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41890">
            <a:off x="5878727" y="1252036"/>
            <a:ext cx="1005203" cy="1005203"/>
          </a:xfrm>
          <a:prstGeom prst="rect">
            <a:avLst/>
          </a:prstGeom>
        </p:spPr>
      </p:pic>
    </p:spTree>
    <p:extLst>
      <p:ext uri="{BB962C8B-B14F-4D97-AF65-F5344CB8AC3E}">
        <p14:creationId xmlns:p14="http://schemas.microsoft.com/office/powerpoint/2010/main" val="3798438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6A06B978-8C8A-46A1-AE4D-902AFF1AC8D9}"/>
              </a:ext>
            </a:extLst>
          </p:cNvPr>
          <p:cNvSpPr/>
          <p:nvPr/>
        </p:nvSpPr>
        <p:spPr>
          <a:xfrm>
            <a:off x="499922" y="1115616"/>
            <a:ext cx="5858156" cy="360040"/>
          </a:xfrm>
          <a:prstGeom prst="roundRect">
            <a:avLst/>
          </a:prstGeom>
          <a:solidFill>
            <a:srgbClr val="EE8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bg1"/>
                </a:solidFill>
                <a:latin typeface="Rimbo" panose="00000500000000000000" pitchFamily="50" charset="0"/>
              </a:rPr>
              <a:t>Ressources</a:t>
            </a:r>
          </a:p>
        </p:txBody>
      </p:sp>
      <p:pic>
        <p:nvPicPr>
          <p:cNvPr id="7" name="Image 6">
            <a:hlinkClick r:id="rId2"/>
            <a:extLst>
              <a:ext uri="{FF2B5EF4-FFF2-40B4-BE49-F238E27FC236}">
                <a16:creationId xmlns:a16="http://schemas.microsoft.com/office/drawing/2014/main" id="{21B1B37E-AF15-40F7-815B-AE15D4013531}"/>
              </a:ext>
            </a:extLst>
          </p:cNvPr>
          <p:cNvPicPr>
            <a:picLocks noChangeAspect="1"/>
          </p:cNvPicPr>
          <p:nvPr/>
        </p:nvPicPr>
        <p:blipFill rotWithShape="1">
          <a:blip r:embed="rId3"/>
          <a:srcRect l="1981" t="2498" r="2911" b="2477"/>
          <a:stretch/>
        </p:blipFill>
        <p:spPr>
          <a:xfrm>
            <a:off x="764704" y="1691779"/>
            <a:ext cx="1488918" cy="2101545"/>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1727AB88-2B66-4968-B2B8-1D45498F2E27}"/>
              </a:ext>
            </a:extLst>
          </p:cNvPr>
          <p:cNvPicPr>
            <a:picLocks noChangeAspect="1"/>
          </p:cNvPicPr>
          <p:nvPr/>
        </p:nvPicPr>
        <p:blipFill>
          <a:blip r:embed="rId4"/>
          <a:stretch>
            <a:fillRect/>
          </a:stretch>
        </p:blipFill>
        <p:spPr>
          <a:xfrm>
            <a:off x="3829681" y="6372101"/>
            <a:ext cx="1624385" cy="1656283"/>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9017F03B-3021-4C52-88FA-F76B18D6835B}"/>
              </a:ext>
            </a:extLst>
          </p:cNvPr>
          <p:cNvPicPr>
            <a:picLocks noChangeAspect="1"/>
          </p:cNvPicPr>
          <p:nvPr/>
        </p:nvPicPr>
        <p:blipFill>
          <a:blip r:embed="rId5"/>
          <a:stretch>
            <a:fillRect/>
          </a:stretch>
        </p:blipFill>
        <p:spPr>
          <a:xfrm>
            <a:off x="5028046" y="5627704"/>
            <a:ext cx="1612502" cy="1589755"/>
          </a:xfrm>
          <a:prstGeom prst="rect">
            <a:avLst/>
          </a:prstGeom>
          <a:ln>
            <a:noFill/>
          </a:ln>
          <a:effectLst>
            <a:outerShdw blurRad="292100" dist="139700" dir="2700000" algn="tl" rotWithShape="0">
              <a:srgbClr val="333333">
                <a:alpha val="65000"/>
              </a:srgbClr>
            </a:outerShdw>
          </a:effectLst>
        </p:spPr>
      </p:pic>
      <p:pic>
        <p:nvPicPr>
          <p:cNvPr id="3" name="Image 2" descr="Une image contenant texte&#10;&#10;Description générée automatiquement">
            <a:hlinkClick r:id="rId6"/>
            <a:extLst>
              <a:ext uri="{FF2B5EF4-FFF2-40B4-BE49-F238E27FC236}">
                <a16:creationId xmlns:a16="http://schemas.microsoft.com/office/drawing/2014/main" id="{47F85AEC-4A89-4B7B-8C79-C3F5955350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869" y="2100465"/>
            <a:ext cx="1413945" cy="1973307"/>
          </a:xfrm>
          <a:prstGeom prst="rect">
            <a:avLst/>
          </a:prstGeom>
          <a:ln>
            <a:noFill/>
          </a:ln>
          <a:effectLst>
            <a:outerShdw blurRad="292100" dist="139700" dir="2700000" algn="tl" rotWithShape="0">
              <a:srgbClr val="333333">
                <a:alpha val="65000"/>
              </a:srgbClr>
            </a:outerShdw>
          </a:effectLst>
        </p:spPr>
      </p:pic>
      <p:pic>
        <p:nvPicPr>
          <p:cNvPr id="4" name="Image 3" descr="Une image contenant graphiques vectoriels, jouet&#10;&#10;Description générée automatiquement">
            <a:extLst>
              <a:ext uri="{FF2B5EF4-FFF2-40B4-BE49-F238E27FC236}">
                <a16:creationId xmlns:a16="http://schemas.microsoft.com/office/drawing/2014/main" id="{5FAFE48F-685E-4B95-A793-74B072EF5A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0740" y="6671888"/>
            <a:ext cx="1945763" cy="1945763"/>
          </a:xfrm>
          <a:prstGeom prst="rect">
            <a:avLst/>
          </a:prstGeom>
        </p:spPr>
      </p:pic>
      <p:pic>
        <p:nvPicPr>
          <p:cNvPr id="16" name="Image 15">
            <a:hlinkClick r:id="rId9"/>
            <a:extLst>
              <a:ext uri="{FF2B5EF4-FFF2-40B4-BE49-F238E27FC236}">
                <a16:creationId xmlns:a16="http://schemas.microsoft.com/office/drawing/2014/main" id="{935B70CA-5790-5BE6-9A58-32B5E73FC01B}"/>
              </a:ext>
            </a:extLst>
          </p:cNvPr>
          <p:cNvPicPr>
            <a:picLocks noChangeAspect="1"/>
          </p:cNvPicPr>
          <p:nvPr/>
        </p:nvPicPr>
        <p:blipFill>
          <a:blip r:embed="rId10"/>
          <a:stretch>
            <a:fillRect/>
          </a:stretch>
        </p:blipFill>
        <p:spPr>
          <a:xfrm>
            <a:off x="360705" y="3999922"/>
            <a:ext cx="1892917" cy="2448173"/>
          </a:xfrm>
          <a:prstGeom prst="rect">
            <a:avLst/>
          </a:prstGeom>
          <a:ln>
            <a:noFill/>
          </a:ln>
          <a:effectLst>
            <a:outerShdw blurRad="292100" dist="139700" dir="2700000" algn="tl" rotWithShape="0">
              <a:srgbClr val="333333">
                <a:alpha val="65000"/>
              </a:srgbClr>
            </a:outerShdw>
          </a:effectLst>
        </p:spPr>
      </p:pic>
      <p:pic>
        <p:nvPicPr>
          <p:cNvPr id="17" name="Image 16">
            <a:hlinkClick r:id="rId11"/>
            <a:extLst>
              <a:ext uri="{FF2B5EF4-FFF2-40B4-BE49-F238E27FC236}">
                <a16:creationId xmlns:a16="http://schemas.microsoft.com/office/drawing/2014/main" id="{B7AA81A0-9452-FD75-D449-6B233ECBE1D9}"/>
              </a:ext>
            </a:extLst>
          </p:cNvPr>
          <p:cNvPicPr>
            <a:picLocks noChangeAspect="1"/>
          </p:cNvPicPr>
          <p:nvPr/>
        </p:nvPicPr>
        <p:blipFill>
          <a:blip r:embed="rId12"/>
          <a:stretch>
            <a:fillRect/>
          </a:stretch>
        </p:blipFill>
        <p:spPr>
          <a:xfrm>
            <a:off x="2946991" y="2811526"/>
            <a:ext cx="1765379" cy="2524492"/>
          </a:xfrm>
          <a:prstGeom prst="rect">
            <a:avLst/>
          </a:prstGeom>
        </p:spPr>
      </p:pic>
    </p:spTree>
    <p:extLst>
      <p:ext uri="{BB962C8B-B14F-4D97-AF65-F5344CB8AC3E}">
        <p14:creationId xmlns:p14="http://schemas.microsoft.com/office/powerpoint/2010/main" val="2309279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BC49E17-C308-4F93-8D5B-9B7668CC8666}"/>
              </a:ext>
            </a:extLst>
          </p:cNvPr>
          <p:cNvSpPr txBox="1">
            <a:spLocks/>
          </p:cNvSpPr>
          <p:nvPr/>
        </p:nvSpPr>
        <p:spPr>
          <a:xfrm>
            <a:off x="526554" y="966094"/>
            <a:ext cx="2664419" cy="99417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sz="2492" baseline="0">
                <a:latin typeface="Rimbo" panose="00000500000000000000" pitchFamily="50" charset="0"/>
              </a:rPr>
              <a:t>contacts</a:t>
            </a:r>
          </a:p>
        </p:txBody>
      </p:sp>
      <p:pic>
        <p:nvPicPr>
          <p:cNvPr id="7" name="Image 6" descr="Une image contenant arbre, homme, plante, debout&#10;&#10;Description générée automatiquement">
            <a:extLst>
              <a:ext uri="{FF2B5EF4-FFF2-40B4-BE49-F238E27FC236}">
                <a16:creationId xmlns:a16="http://schemas.microsoft.com/office/drawing/2014/main" id="{F659FC21-FDDB-4E19-BFEF-1F8F4E9DFE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08" t="1" r="20002" b="1"/>
          <a:stretch/>
        </p:blipFill>
        <p:spPr>
          <a:xfrm>
            <a:off x="551644" y="5887306"/>
            <a:ext cx="1624757" cy="1560425"/>
          </a:xfrm>
          <a:prstGeom prst="rect">
            <a:avLst/>
          </a:prstGeom>
          <a:ln>
            <a:noFill/>
          </a:ln>
          <a:effectLst>
            <a:outerShdw blurRad="292100" dist="139700" dir="2700000" algn="tl" rotWithShape="0">
              <a:srgbClr val="333333">
                <a:alpha val="65000"/>
              </a:srgbClr>
            </a:outerShdw>
          </a:effectLst>
        </p:spPr>
      </p:pic>
      <p:pic>
        <p:nvPicPr>
          <p:cNvPr id="8" name="Image 7" descr="Une image contenant extérieur, personne, arbre, posant&#10;&#10;Description générée automatiquement">
            <a:extLst>
              <a:ext uri="{FF2B5EF4-FFF2-40B4-BE49-F238E27FC236}">
                <a16:creationId xmlns:a16="http://schemas.microsoft.com/office/drawing/2014/main" id="{1AC6301A-E86D-4E4E-808E-328A4A15BF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377"/>
          <a:stretch/>
        </p:blipFill>
        <p:spPr>
          <a:xfrm>
            <a:off x="546623" y="4022055"/>
            <a:ext cx="1624757" cy="1560425"/>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E1BB5D60-0A65-4705-8970-6E671327BBE8}"/>
              </a:ext>
            </a:extLst>
          </p:cNvPr>
          <p:cNvSpPr txBox="1"/>
          <p:nvPr/>
        </p:nvSpPr>
        <p:spPr>
          <a:xfrm>
            <a:off x="2511002" y="5809158"/>
            <a:ext cx="2607062" cy="1015663"/>
          </a:xfrm>
          <a:prstGeom prst="rect">
            <a:avLst/>
          </a:prstGeom>
          <a:noFill/>
        </p:spPr>
        <p:txBody>
          <a:bodyPr wrap="square" rtlCol="0">
            <a:spAutoFit/>
          </a:bodyPr>
          <a:lstStyle/>
          <a:p>
            <a:pPr algn="ctr"/>
            <a:r>
              <a:rPr lang="fr-FR" sz="1600" b="1" baseline="0">
                <a:latin typeface="Calibri" panose="020F0502020204030204"/>
                <a:ea typeface="+mn-ea"/>
              </a:rPr>
              <a:t>Vincent BOUCHET</a:t>
            </a:r>
          </a:p>
          <a:p>
            <a:pPr algn="ctr"/>
            <a:r>
              <a:rPr lang="fr-FR" sz="1600" baseline="0">
                <a:latin typeface="Calibri" panose="020F0502020204030204" pitchFamily="34" charset="0"/>
                <a:ea typeface="ヒラギノ角ゴ Pro W3"/>
                <a:cs typeface="Calibri" panose="020F0502020204030204" pitchFamily="34" charset="0"/>
              </a:rPr>
              <a:t>Sports de Nature / Kid Bike / SRAV  Ensemble à vélo</a:t>
            </a:r>
          </a:p>
          <a:p>
            <a:endParaRPr lang="fr-FR" sz="1800"/>
          </a:p>
        </p:txBody>
      </p:sp>
      <p:sp>
        <p:nvSpPr>
          <p:cNvPr id="11" name="ZoneTexte 10">
            <a:extLst>
              <a:ext uri="{FF2B5EF4-FFF2-40B4-BE49-F238E27FC236}">
                <a16:creationId xmlns:a16="http://schemas.microsoft.com/office/drawing/2014/main" id="{CC851E1E-E94E-4689-BC13-E5F57B944D6D}"/>
              </a:ext>
            </a:extLst>
          </p:cNvPr>
          <p:cNvSpPr txBox="1"/>
          <p:nvPr/>
        </p:nvSpPr>
        <p:spPr>
          <a:xfrm>
            <a:off x="2546221" y="4035686"/>
            <a:ext cx="2155880" cy="830997"/>
          </a:xfrm>
          <a:prstGeom prst="rect">
            <a:avLst/>
          </a:prstGeom>
          <a:noFill/>
        </p:spPr>
        <p:txBody>
          <a:bodyPr wrap="square">
            <a:spAutoFit/>
          </a:bodyPr>
          <a:lstStyle/>
          <a:p>
            <a:pPr lvl="0" algn="ctr">
              <a:buNone/>
            </a:pPr>
            <a:r>
              <a:rPr lang="fr-FR" sz="1600" b="1" baseline="0">
                <a:latin typeface="Calibri" panose="020F0502020204030204" pitchFamily="34" charset="0"/>
                <a:ea typeface="+mn-ea"/>
                <a:cs typeface="Calibri" panose="020F0502020204030204" pitchFamily="34" charset="0"/>
              </a:rPr>
              <a:t>Marie BEAURE</a:t>
            </a:r>
          </a:p>
          <a:p>
            <a:pPr lvl="0" algn="ctr">
              <a:buNone/>
            </a:pPr>
            <a:r>
              <a:rPr lang="fr-FR" sz="1600" baseline="0">
                <a:latin typeface="Calibri" panose="020F0502020204030204" pitchFamily="34" charset="0"/>
                <a:ea typeface="ヒラギノ角ゴ Pro W3"/>
                <a:cs typeface="Calibri" panose="020F0502020204030204" pitchFamily="34" charset="0"/>
              </a:rPr>
              <a:t>Développement des pratiques multisports</a:t>
            </a:r>
            <a:endParaRPr lang="fr-FR" sz="1600" baseline="0">
              <a:latin typeface="Calibri" panose="020F0502020204030204" pitchFamily="34" charset="0"/>
              <a:cs typeface="Calibri" panose="020F0502020204030204" pitchFamily="34" charset="0"/>
            </a:endParaRPr>
          </a:p>
        </p:txBody>
      </p:sp>
      <p:cxnSp>
        <p:nvCxnSpPr>
          <p:cNvPr id="16" name="Connecteur droit 15">
            <a:extLst>
              <a:ext uri="{FF2B5EF4-FFF2-40B4-BE49-F238E27FC236}">
                <a16:creationId xmlns:a16="http://schemas.microsoft.com/office/drawing/2014/main" id="{AD626C62-F936-42C6-959A-7BFED77AEA16}"/>
              </a:ext>
            </a:extLst>
          </p:cNvPr>
          <p:cNvCxnSpPr>
            <a:cxnSpLocks/>
          </p:cNvCxnSpPr>
          <p:nvPr/>
        </p:nvCxnSpPr>
        <p:spPr bwMode="auto">
          <a:xfrm>
            <a:off x="3275181" y="3046863"/>
            <a:ext cx="6385812" cy="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Image 18">
            <a:extLst>
              <a:ext uri="{FF2B5EF4-FFF2-40B4-BE49-F238E27FC236}">
                <a16:creationId xmlns:a16="http://schemas.microsoft.com/office/drawing/2014/main" id="{DA5B4FD1-D065-4F78-8A13-2B8FDD8442DF}"/>
              </a:ext>
            </a:extLst>
          </p:cNvPr>
          <p:cNvPicPr>
            <a:picLocks noChangeAspect="1"/>
          </p:cNvPicPr>
          <p:nvPr/>
        </p:nvPicPr>
        <p:blipFill>
          <a:blip r:embed="rId4"/>
          <a:stretch>
            <a:fillRect/>
          </a:stretch>
        </p:blipFill>
        <p:spPr>
          <a:xfrm>
            <a:off x="2383114" y="7000676"/>
            <a:ext cx="903279" cy="537455"/>
          </a:xfrm>
          <a:prstGeom prst="rect">
            <a:avLst/>
          </a:prstGeom>
        </p:spPr>
      </p:pic>
      <p:pic>
        <p:nvPicPr>
          <p:cNvPr id="20" name="Image 19" descr="Une image contenant flèche&#10;&#10;Description générée automatiquement">
            <a:extLst>
              <a:ext uri="{FF2B5EF4-FFF2-40B4-BE49-F238E27FC236}">
                <a16:creationId xmlns:a16="http://schemas.microsoft.com/office/drawing/2014/main" id="{5F8B30CC-FCE0-4391-98D5-A2E9F1ABF6EF}"/>
              </a:ext>
            </a:extLst>
          </p:cNvPr>
          <p:cNvPicPr>
            <a:picLocks noChangeAspect="1"/>
          </p:cNvPicPr>
          <p:nvPr/>
        </p:nvPicPr>
        <p:blipFill>
          <a:blip r:embed="rId5"/>
          <a:stretch>
            <a:fillRect/>
          </a:stretch>
        </p:blipFill>
        <p:spPr>
          <a:xfrm>
            <a:off x="3356992" y="6974373"/>
            <a:ext cx="759101" cy="605516"/>
          </a:xfrm>
          <a:prstGeom prst="rect">
            <a:avLst/>
          </a:prstGeom>
        </p:spPr>
      </p:pic>
      <p:pic>
        <p:nvPicPr>
          <p:cNvPr id="24" name="Image 23">
            <a:extLst>
              <a:ext uri="{FF2B5EF4-FFF2-40B4-BE49-F238E27FC236}">
                <a16:creationId xmlns:a16="http://schemas.microsoft.com/office/drawing/2014/main" id="{B33F3935-8009-4CDE-8E85-129D830325E7}"/>
              </a:ext>
            </a:extLst>
          </p:cNvPr>
          <p:cNvPicPr>
            <a:picLocks noChangeAspect="1"/>
          </p:cNvPicPr>
          <p:nvPr/>
        </p:nvPicPr>
        <p:blipFill>
          <a:blip r:embed="rId6"/>
          <a:stretch>
            <a:fillRect/>
          </a:stretch>
        </p:blipFill>
        <p:spPr>
          <a:xfrm>
            <a:off x="4675162" y="1801144"/>
            <a:ext cx="2016224" cy="2016224"/>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30D70308-303B-40F8-B969-E932A7DF7490}"/>
              </a:ext>
            </a:extLst>
          </p:cNvPr>
          <p:cNvPicPr>
            <a:picLocks noChangeAspect="1"/>
          </p:cNvPicPr>
          <p:nvPr/>
        </p:nvPicPr>
        <p:blipFill>
          <a:blip r:embed="rId7"/>
          <a:stretch>
            <a:fillRect/>
          </a:stretch>
        </p:blipFill>
        <p:spPr>
          <a:xfrm>
            <a:off x="4293096" y="6876256"/>
            <a:ext cx="601973" cy="678404"/>
          </a:xfrm>
          <a:prstGeom prst="rect">
            <a:avLst/>
          </a:prstGeom>
        </p:spPr>
      </p:pic>
      <p:pic>
        <p:nvPicPr>
          <p:cNvPr id="26" name="Image 25">
            <a:extLst>
              <a:ext uri="{FF2B5EF4-FFF2-40B4-BE49-F238E27FC236}">
                <a16:creationId xmlns:a16="http://schemas.microsoft.com/office/drawing/2014/main" id="{6B40707B-A111-4FD4-8A3C-D391173D2F1A}"/>
              </a:ext>
            </a:extLst>
          </p:cNvPr>
          <p:cNvPicPr>
            <a:picLocks noChangeAspect="1"/>
          </p:cNvPicPr>
          <p:nvPr/>
        </p:nvPicPr>
        <p:blipFill>
          <a:blip r:embed="rId8"/>
          <a:stretch>
            <a:fillRect/>
          </a:stretch>
        </p:blipFill>
        <p:spPr>
          <a:xfrm>
            <a:off x="4941168" y="6870645"/>
            <a:ext cx="852310" cy="869703"/>
          </a:xfrm>
          <a:prstGeom prst="rect">
            <a:avLst/>
          </a:prstGeom>
        </p:spPr>
      </p:pic>
      <p:sp>
        <p:nvSpPr>
          <p:cNvPr id="27" name="ZoneTexte 26">
            <a:extLst>
              <a:ext uri="{FF2B5EF4-FFF2-40B4-BE49-F238E27FC236}">
                <a16:creationId xmlns:a16="http://schemas.microsoft.com/office/drawing/2014/main" id="{F7EB64F9-FC98-406E-8C74-3C87733260F6}"/>
              </a:ext>
            </a:extLst>
          </p:cNvPr>
          <p:cNvSpPr txBox="1"/>
          <p:nvPr/>
        </p:nvSpPr>
        <p:spPr>
          <a:xfrm>
            <a:off x="484199" y="7746926"/>
            <a:ext cx="6331446" cy="338554"/>
          </a:xfrm>
          <a:prstGeom prst="rect">
            <a:avLst/>
          </a:prstGeom>
          <a:noFill/>
        </p:spPr>
        <p:txBody>
          <a:bodyPr wrap="square" rtlCol="0">
            <a:spAutoFit/>
          </a:bodyPr>
          <a:lstStyle/>
          <a:p>
            <a:r>
              <a:rPr lang="fr-FR" i="1"/>
              <a:t>Mail : premièrelettreprénomnomdefamille.laligue@ufolep.org</a:t>
            </a:r>
          </a:p>
        </p:txBody>
      </p:sp>
      <p:pic>
        <p:nvPicPr>
          <p:cNvPr id="3" name="Image 2" descr="Une image contenant Danse, affiche, dessin humoristique, chaussures&#10;&#10;Description générée automatiquement">
            <a:extLst>
              <a:ext uri="{FF2B5EF4-FFF2-40B4-BE49-F238E27FC236}">
                <a16:creationId xmlns:a16="http://schemas.microsoft.com/office/drawing/2014/main" id="{66E7FC4F-ABB5-B3B6-40AA-2C5D9810F5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4533" y="4828212"/>
            <a:ext cx="722957" cy="979005"/>
          </a:xfrm>
          <a:prstGeom prst="rect">
            <a:avLst/>
          </a:prstGeom>
        </p:spPr>
      </p:pic>
      <p:pic>
        <p:nvPicPr>
          <p:cNvPr id="5" name="Image 4" descr="Une image contenant texte, dessin humoristique, graphisme, Graphique&#10;&#10;Description générée automatiquement">
            <a:extLst>
              <a:ext uri="{FF2B5EF4-FFF2-40B4-BE49-F238E27FC236}">
                <a16:creationId xmlns:a16="http://schemas.microsoft.com/office/drawing/2014/main" id="{0DE58ACA-1848-18F0-2DE4-689F7C20FC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2355" y="4780809"/>
            <a:ext cx="1052178" cy="1052178"/>
          </a:xfrm>
          <a:prstGeom prst="rect">
            <a:avLst/>
          </a:prstGeom>
        </p:spPr>
      </p:pic>
      <p:pic>
        <p:nvPicPr>
          <p:cNvPr id="1026" name="Picture 2">
            <a:extLst>
              <a:ext uri="{FF2B5EF4-FFF2-40B4-BE49-F238E27FC236}">
                <a16:creationId xmlns:a16="http://schemas.microsoft.com/office/drawing/2014/main" id="{6BFF6E7A-6FB2-DC93-B3DF-2590A3FC39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4711" y="4983448"/>
            <a:ext cx="1463203" cy="66853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noir, obscurité&#10;&#10;Description générée automatiquement">
            <a:extLst>
              <a:ext uri="{FF2B5EF4-FFF2-40B4-BE49-F238E27FC236}">
                <a16:creationId xmlns:a16="http://schemas.microsoft.com/office/drawing/2014/main" id="{DFD953EA-6A98-188F-D7A3-BFBD8894DD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8788" y="2102159"/>
            <a:ext cx="1560425" cy="1560425"/>
          </a:xfrm>
          <a:prstGeom prst="rect">
            <a:avLst/>
          </a:prstGeom>
          <a:ln>
            <a:solidFill>
              <a:schemeClr val="tx1"/>
            </a:solidFill>
          </a:ln>
        </p:spPr>
      </p:pic>
      <p:sp>
        <p:nvSpPr>
          <p:cNvPr id="14" name="ZoneTexte 13">
            <a:extLst>
              <a:ext uri="{FF2B5EF4-FFF2-40B4-BE49-F238E27FC236}">
                <a16:creationId xmlns:a16="http://schemas.microsoft.com/office/drawing/2014/main" id="{C9C1449A-4CF8-8DDA-51C5-341B697CE693}"/>
              </a:ext>
            </a:extLst>
          </p:cNvPr>
          <p:cNvSpPr txBox="1"/>
          <p:nvPr/>
        </p:nvSpPr>
        <p:spPr>
          <a:xfrm>
            <a:off x="2289826" y="2499514"/>
            <a:ext cx="2304256" cy="338554"/>
          </a:xfrm>
          <a:prstGeom prst="rect">
            <a:avLst/>
          </a:prstGeom>
          <a:noFill/>
        </p:spPr>
        <p:txBody>
          <a:bodyPr wrap="square" rtlCol="0">
            <a:spAutoFit/>
          </a:bodyPr>
          <a:lstStyle/>
          <a:p>
            <a:r>
              <a:rPr lang="fr-FR"/>
              <a:t>Recrutement en cours</a:t>
            </a:r>
          </a:p>
        </p:txBody>
      </p:sp>
    </p:spTree>
    <p:extLst>
      <p:ext uri="{BB962C8B-B14F-4D97-AF65-F5344CB8AC3E}">
        <p14:creationId xmlns:p14="http://schemas.microsoft.com/office/powerpoint/2010/main" val="2107378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E7AA61-0298-4C96-B65F-C8BF701E8DC2}"/>
              </a:ext>
            </a:extLst>
          </p:cNvPr>
          <p:cNvSpPr/>
          <p:nvPr/>
        </p:nvSpPr>
        <p:spPr bwMode="auto">
          <a:xfrm>
            <a:off x="620688" y="1187624"/>
            <a:ext cx="5760640" cy="360040"/>
          </a:xfrm>
          <a:prstGeom prst="rect">
            <a:avLst/>
          </a:prstGeom>
          <a:solidFill>
            <a:srgbClr val="B633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25000">
                <a:ln>
                  <a:noFill/>
                </a:ln>
                <a:solidFill>
                  <a:srgbClr val="FCFCFC"/>
                </a:solidFill>
                <a:effectLst/>
                <a:latin typeface="Rimbo" panose="00000500000000000000" pitchFamily="50" charset="0"/>
              </a:rPr>
              <a:t>Éléments de contexte</a:t>
            </a:r>
          </a:p>
        </p:txBody>
      </p:sp>
      <p:sp>
        <p:nvSpPr>
          <p:cNvPr id="8" name="Google Shape;192;p17">
            <a:extLst>
              <a:ext uri="{FF2B5EF4-FFF2-40B4-BE49-F238E27FC236}">
                <a16:creationId xmlns:a16="http://schemas.microsoft.com/office/drawing/2014/main" id="{300CAD48-9692-4820-BC86-A3A2697BDFA7}"/>
              </a:ext>
            </a:extLst>
          </p:cNvPr>
          <p:cNvSpPr txBox="1"/>
          <p:nvPr/>
        </p:nvSpPr>
        <p:spPr>
          <a:xfrm>
            <a:off x="1606955" y="2800810"/>
            <a:ext cx="1514938" cy="44474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fr-FR" sz="1700" kern="0">
                <a:solidFill>
                  <a:srgbClr val="E50C3A"/>
                </a:solidFill>
                <a:latin typeface="Arial Rounded MT Bold" panose="020F0704030504030204" pitchFamily="34" charset="0"/>
                <a:ea typeface="Fira Sans Extra Condensed"/>
                <a:cs typeface="Fira Sans Extra Condensed"/>
                <a:sym typeface="Fira Sans Extra Condensed"/>
              </a:rPr>
              <a:t>L(es) éveil(s) de l’enfant</a:t>
            </a:r>
            <a:endParaRPr sz="1700" kern="0">
              <a:solidFill>
                <a:srgbClr val="E50C3A"/>
              </a:solidFill>
              <a:latin typeface="Arial Rounded MT Bold" panose="020F0704030504030204" pitchFamily="34" charset="0"/>
              <a:ea typeface="Fira Sans Extra Condensed"/>
              <a:cs typeface="Fira Sans Extra Condensed"/>
              <a:sym typeface="Fira Sans Extra Condensed"/>
            </a:endParaRPr>
          </a:p>
        </p:txBody>
      </p:sp>
      <p:sp>
        <p:nvSpPr>
          <p:cNvPr id="9" name="Google Shape;193;p17">
            <a:extLst>
              <a:ext uri="{FF2B5EF4-FFF2-40B4-BE49-F238E27FC236}">
                <a16:creationId xmlns:a16="http://schemas.microsoft.com/office/drawing/2014/main" id="{EC4D522F-1934-4602-9DD2-A38FF39D150A}"/>
              </a:ext>
            </a:extLst>
          </p:cNvPr>
          <p:cNvSpPr txBox="1"/>
          <p:nvPr/>
        </p:nvSpPr>
        <p:spPr>
          <a:xfrm>
            <a:off x="1746057" y="3268196"/>
            <a:ext cx="1288354" cy="553761"/>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000000"/>
                </a:solidFill>
                <a:latin typeface="Arial Rounded MT Bold" panose="020F0704030504030204" pitchFamily="34" charset="0"/>
                <a:ea typeface="Roboto"/>
                <a:cs typeface="Roboto"/>
                <a:sym typeface="Roboto"/>
              </a:rPr>
              <a:t>Animer des lieux de développement, de socialisation et d’éveil de l’enfant</a:t>
            </a:r>
            <a:endParaRPr sz="1200" kern="0">
              <a:solidFill>
                <a:srgbClr val="000000"/>
              </a:solidFill>
              <a:latin typeface="Arial Rounded MT Bold" panose="020F0704030504030204" pitchFamily="34" charset="0"/>
              <a:ea typeface="Roboto"/>
              <a:cs typeface="Roboto"/>
              <a:sym typeface="Roboto"/>
            </a:endParaRPr>
          </a:p>
        </p:txBody>
      </p:sp>
      <p:sp>
        <p:nvSpPr>
          <p:cNvPr id="10" name="Google Shape;194;p17">
            <a:extLst>
              <a:ext uri="{FF2B5EF4-FFF2-40B4-BE49-F238E27FC236}">
                <a16:creationId xmlns:a16="http://schemas.microsoft.com/office/drawing/2014/main" id="{E2AD19D5-1E96-4040-A365-1BB3165C0ED2}"/>
              </a:ext>
            </a:extLst>
          </p:cNvPr>
          <p:cNvSpPr txBox="1"/>
          <p:nvPr/>
        </p:nvSpPr>
        <p:spPr>
          <a:xfrm>
            <a:off x="3850582" y="2839999"/>
            <a:ext cx="1514938" cy="44474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fr-FR" sz="1700" kern="0">
                <a:solidFill>
                  <a:srgbClr val="FAB400"/>
                </a:solidFill>
                <a:latin typeface="Arial Rounded MT Bold" panose="020F0704030504030204" pitchFamily="34" charset="0"/>
                <a:ea typeface="Fira Sans Extra Condensed"/>
                <a:cs typeface="Fira Sans Extra Condensed"/>
                <a:sym typeface="Fira Sans Extra Condensed"/>
              </a:rPr>
              <a:t>L</a:t>
            </a:r>
            <a:r>
              <a:rPr lang="en" sz="1700" kern="0">
                <a:solidFill>
                  <a:srgbClr val="FAB400"/>
                </a:solidFill>
                <a:latin typeface="Arial Rounded MT Bold" panose="020F0704030504030204" pitchFamily="34" charset="0"/>
                <a:ea typeface="Fira Sans Extra Condensed"/>
                <a:cs typeface="Fira Sans Extra Condensed"/>
                <a:sym typeface="Fira Sans Extra Condensed"/>
              </a:rPr>
              <a:t>es 1000 premiers jours</a:t>
            </a:r>
            <a:endParaRPr sz="1700" kern="0">
              <a:solidFill>
                <a:srgbClr val="FAB400"/>
              </a:solidFill>
              <a:latin typeface="Arial Rounded MT Bold" panose="020F0704030504030204" pitchFamily="34" charset="0"/>
              <a:ea typeface="Fira Sans Extra Condensed"/>
              <a:cs typeface="Fira Sans Extra Condensed"/>
              <a:sym typeface="Fira Sans Extra Condensed"/>
            </a:endParaRPr>
          </a:p>
        </p:txBody>
      </p:sp>
      <p:sp>
        <p:nvSpPr>
          <p:cNvPr id="11" name="Google Shape;195;p17">
            <a:extLst>
              <a:ext uri="{FF2B5EF4-FFF2-40B4-BE49-F238E27FC236}">
                <a16:creationId xmlns:a16="http://schemas.microsoft.com/office/drawing/2014/main" id="{3A7886BA-37AF-4DC3-A232-07876FD7F891}"/>
              </a:ext>
            </a:extLst>
          </p:cNvPr>
          <p:cNvSpPr txBox="1"/>
          <p:nvPr/>
        </p:nvSpPr>
        <p:spPr>
          <a:xfrm>
            <a:off x="3833170" y="3257182"/>
            <a:ext cx="1514937" cy="553761"/>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000000"/>
                </a:solidFill>
                <a:latin typeface="Arial Rounded MT Bold" panose="020F0704030504030204" pitchFamily="34" charset="0"/>
                <a:ea typeface="Roboto"/>
                <a:cs typeface="Roboto"/>
                <a:sym typeface="Roboto"/>
              </a:rPr>
              <a:t>Favoriser le développement moteur de l’enfant dans un moment intense et unique de sa vie </a:t>
            </a:r>
            <a:endParaRPr sz="1200" kern="0">
              <a:solidFill>
                <a:srgbClr val="000000"/>
              </a:solidFill>
              <a:latin typeface="Arial Rounded MT Bold" panose="020F0704030504030204" pitchFamily="34" charset="0"/>
              <a:ea typeface="Roboto"/>
              <a:cs typeface="Roboto"/>
              <a:sym typeface="Roboto"/>
            </a:endParaRPr>
          </a:p>
        </p:txBody>
      </p:sp>
      <p:grpSp>
        <p:nvGrpSpPr>
          <p:cNvPr id="12" name="Google Shape;200;p17">
            <a:extLst>
              <a:ext uri="{FF2B5EF4-FFF2-40B4-BE49-F238E27FC236}">
                <a16:creationId xmlns:a16="http://schemas.microsoft.com/office/drawing/2014/main" id="{667293DF-0C8E-468E-9E55-B7FD4090F929}"/>
              </a:ext>
            </a:extLst>
          </p:cNvPr>
          <p:cNvGrpSpPr/>
          <p:nvPr/>
        </p:nvGrpSpPr>
        <p:grpSpPr>
          <a:xfrm>
            <a:off x="4240835" y="2151433"/>
            <a:ext cx="773649" cy="770036"/>
            <a:chOff x="3085302" y="2059538"/>
            <a:chExt cx="760045" cy="743809"/>
          </a:xfrm>
        </p:grpSpPr>
        <p:sp>
          <p:nvSpPr>
            <p:cNvPr id="13" name="Google Shape;201;p17">
              <a:extLst>
                <a:ext uri="{FF2B5EF4-FFF2-40B4-BE49-F238E27FC236}">
                  <a16:creationId xmlns:a16="http://schemas.microsoft.com/office/drawing/2014/main" id="{3705280F-80D5-434B-99B3-3AF579F9A988}"/>
                </a:ext>
              </a:extLst>
            </p:cNvPr>
            <p:cNvSpPr/>
            <p:nvPr/>
          </p:nvSpPr>
          <p:spPr>
            <a:xfrm>
              <a:off x="3420480" y="2641901"/>
              <a:ext cx="89691" cy="161446"/>
            </a:xfrm>
            <a:custGeom>
              <a:avLst/>
              <a:gdLst/>
              <a:ahLst/>
              <a:cxnLst/>
              <a:rect l="l" t="t" r="r" b="b"/>
              <a:pathLst>
                <a:path w="635" h="1143" extrusionOk="0">
                  <a:moveTo>
                    <a:pt x="0" y="0"/>
                  </a:moveTo>
                  <a:lnTo>
                    <a:pt x="0" y="1143"/>
                  </a:lnTo>
                  <a:lnTo>
                    <a:pt x="635" y="1143"/>
                  </a:lnTo>
                  <a:lnTo>
                    <a:pt x="635" y="0"/>
                  </a:lnTo>
                  <a:close/>
                </a:path>
              </a:pathLst>
            </a:custGeom>
            <a:solidFill>
              <a:srgbClr val="45AA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02;p17">
              <a:extLst>
                <a:ext uri="{FF2B5EF4-FFF2-40B4-BE49-F238E27FC236}">
                  <a16:creationId xmlns:a16="http://schemas.microsoft.com/office/drawing/2014/main" id="{E7AE53AB-8EE0-49A8-8B95-180C976E940C}"/>
                </a:ext>
              </a:extLst>
            </p:cNvPr>
            <p:cNvSpPr/>
            <p:nvPr/>
          </p:nvSpPr>
          <p:spPr>
            <a:xfrm>
              <a:off x="3366100" y="2641901"/>
              <a:ext cx="196048" cy="98732"/>
            </a:xfrm>
            <a:custGeom>
              <a:avLst/>
              <a:gdLst/>
              <a:ahLst/>
              <a:cxnLst/>
              <a:rect l="l" t="t" r="r" b="b"/>
              <a:pathLst>
                <a:path w="1388" h="699" extrusionOk="0">
                  <a:moveTo>
                    <a:pt x="1" y="0"/>
                  </a:moveTo>
                  <a:lnTo>
                    <a:pt x="1" y="293"/>
                  </a:lnTo>
                  <a:cubicBezTo>
                    <a:pt x="142" y="541"/>
                    <a:pt x="408" y="698"/>
                    <a:pt x="695" y="698"/>
                  </a:cubicBezTo>
                  <a:cubicBezTo>
                    <a:pt x="981" y="698"/>
                    <a:pt x="1247" y="541"/>
                    <a:pt x="1388" y="293"/>
                  </a:cubicBezTo>
                  <a:lnTo>
                    <a:pt x="1388" y="0"/>
                  </a:lnTo>
                  <a:close/>
                </a:path>
              </a:pathLst>
            </a:custGeom>
            <a:solidFill>
              <a:srgbClr val="45AA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03;p17">
              <a:extLst>
                <a:ext uri="{FF2B5EF4-FFF2-40B4-BE49-F238E27FC236}">
                  <a16:creationId xmlns:a16="http://schemas.microsoft.com/office/drawing/2014/main" id="{869C8DF2-DAF9-4019-A03F-2132B1970E22}"/>
                </a:ext>
              </a:extLst>
            </p:cNvPr>
            <p:cNvSpPr/>
            <p:nvPr/>
          </p:nvSpPr>
          <p:spPr>
            <a:xfrm>
              <a:off x="3342371" y="2059538"/>
              <a:ext cx="139409" cy="300010"/>
            </a:xfrm>
            <a:custGeom>
              <a:avLst/>
              <a:gdLst/>
              <a:ahLst/>
              <a:cxnLst/>
              <a:rect l="l" t="t" r="r" b="b"/>
              <a:pathLst>
                <a:path w="987" h="2124" extrusionOk="0">
                  <a:moveTo>
                    <a:pt x="868" y="0"/>
                  </a:moveTo>
                  <a:cubicBezTo>
                    <a:pt x="830" y="0"/>
                    <a:pt x="791" y="11"/>
                    <a:pt x="759" y="33"/>
                  </a:cubicBezTo>
                  <a:cubicBezTo>
                    <a:pt x="288" y="276"/>
                    <a:pt x="1" y="764"/>
                    <a:pt x="1" y="1295"/>
                  </a:cubicBezTo>
                  <a:cubicBezTo>
                    <a:pt x="1" y="1598"/>
                    <a:pt x="93" y="1886"/>
                    <a:pt x="266" y="2124"/>
                  </a:cubicBezTo>
                  <a:lnTo>
                    <a:pt x="986" y="2124"/>
                  </a:lnTo>
                  <a:lnTo>
                    <a:pt x="921" y="6"/>
                  </a:lnTo>
                  <a:cubicBezTo>
                    <a:pt x="906" y="6"/>
                    <a:pt x="889" y="0"/>
                    <a:pt x="868" y="0"/>
                  </a:cubicBezTo>
                  <a:close/>
                </a:path>
              </a:pathLst>
            </a:custGeom>
            <a:solidFill>
              <a:srgbClr val="C74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04;p17">
              <a:extLst>
                <a:ext uri="{FF2B5EF4-FFF2-40B4-BE49-F238E27FC236}">
                  <a16:creationId xmlns:a16="http://schemas.microsoft.com/office/drawing/2014/main" id="{C9CBE8C5-E525-4BD6-9107-1C3F117DC717}"/>
                </a:ext>
              </a:extLst>
            </p:cNvPr>
            <p:cNvSpPr/>
            <p:nvPr/>
          </p:nvSpPr>
          <p:spPr>
            <a:xfrm>
              <a:off x="3432063" y="2060244"/>
              <a:ext cx="156217" cy="299303"/>
            </a:xfrm>
            <a:custGeom>
              <a:avLst/>
              <a:gdLst/>
              <a:ahLst/>
              <a:cxnLst/>
              <a:rect l="l" t="t" r="r" b="b"/>
              <a:pathLst>
                <a:path w="1106" h="2119" extrusionOk="0">
                  <a:moveTo>
                    <a:pt x="286" y="1"/>
                  </a:moveTo>
                  <a:cubicBezTo>
                    <a:pt x="103" y="298"/>
                    <a:pt x="0" y="645"/>
                    <a:pt x="0" y="1008"/>
                  </a:cubicBezTo>
                  <a:cubicBezTo>
                    <a:pt x="0" y="1414"/>
                    <a:pt x="130" y="1799"/>
                    <a:pt x="351" y="2119"/>
                  </a:cubicBezTo>
                  <a:lnTo>
                    <a:pt x="839" y="2119"/>
                  </a:lnTo>
                  <a:cubicBezTo>
                    <a:pt x="1013" y="1881"/>
                    <a:pt x="1105" y="1593"/>
                    <a:pt x="1105" y="1290"/>
                  </a:cubicBezTo>
                  <a:cubicBezTo>
                    <a:pt x="1105" y="759"/>
                    <a:pt x="818" y="271"/>
                    <a:pt x="346" y="28"/>
                  </a:cubicBezTo>
                  <a:cubicBezTo>
                    <a:pt x="325" y="16"/>
                    <a:pt x="308" y="6"/>
                    <a:pt x="286" y="1"/>
                  </a:cubicBezTo>
                  <a:close/>
                </a:path>
              </a:pathLst>
            </a:custGeom>
            <a:solidFill>
              <a:srgbClr val="F8C2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5;p17">
              <a:extLst>
                <a:ext uri="{FF2B5EF4-FFF2-40B4-BE49-F238E27FC236}">
                  <a16:creationId xmlns:a16="http://schemas.microsoft.com/office/drawing/2014/main" id="{9095DDAD-94D3-401A-9C5A-3FCFC83076C6}"/>
                </a:ext>
              </a:extLst>
            </p:cNvPr>
            <p:cNvSpPr/>
            <p:nvPr/>
          </p:nvSpPr>
          <p:spPr>
            <a:xfrm>
              <a:off x="3085302" y="2242171"/>
              <a:ext cx="335316" cy="288286"/>
            </a:xfrm>
            <a:custGeom>
              <a:avLst/>
              <a:gdLst/>
              <a:ahLst/>
              <a:cxnLst/>
              <a:rect l="l" t="t" r="r" b="b"/>
              <a:pathLst>
                <a:path w="2374" h="2041" extrusionOk="0">
                  <a:moveTo>
                    <a:pt x="871" y="0"/>
                  </a:moveTo>
                  <a:cubicBezTo>
                    <a:pt x="734" y="0"/>
                    <a:pt x="596" y="20"/>
                    <a:pt x="461" y="61"/>
                  </a:cubicBezTo>
                  <a:cubicBezTo>
                    <a:pt x="375" y="88"/>
                    <a:pt x="293" y="121"/>
                    <a:pt x="213" y="165"/>
                  </a:cubicBezTo>
                  <a:cubicBezTo>
                    <a:pt x="28" y="262"/>
                    <a:pt x="1" y="516"/>
                    <a:pt x="163" y="652"/>
                  </a:cubicBezTo>
                  <a:lnTo>
                    <a:pt x="245" y="717"/>
                  </a:lnTo>
                  <a:cubicBezTo>
                    <a:pt x="261" y="1053"/>
                    <a:pt x="408" y="1383"/>
                    <a:pt x="656" y="1627"/>
                  </a:cubicBezTo>
                  <a:cubicBezTo>
                    <a:pt x="924" y="1898"/>
                    <a:pt x="1282" y="2041"/>
                    <a:pt x="1649" y="2041"/>
                  </a:cubicBezTo>
                  <a:cubicBezTo>
                    <a:pt x="1788" y="2041"/>
                    <a:pt x="1928" y="2020"/>
                    <a:pt x="2065" y="1979"/>
                  </a:cubicBezTo>
                  <a:cubicBezTo>
                    <a:pt x="2103" y="1968"/>
                    <a:pt x="2135" y="1946"/>
                    <a:pt x="2163" y="1920"/>
                  </a:cubicBezTo>
                  <a:cubicBezTo>
                    <a:pt x="2189" y="1893"/>
                    <a:pt x="2211" y="1860"/>
                    <a:pt x="2221" y="1822"/>
                  </a:cubicBezTo>
                  <a:cubicBezTo>
                    <a:pt x="2373" y="1323"/>
                    <a:pt x="2238" y="782"/>
                    <a:pt x="1870" y="413"/>
                  </a:cubicBezTo>
                  <a:cubicBezTo>
                    <a:pt x="1601" y="145"/>
                    <a:pt x="1240" y="0"/>
                    <a:pt x="871" y="0"/>
                  </a:cubicBezTo>
                  <a:close/>
                </a:path>
              </a:pathLst>
            </a:custGeom>
            <a:solidFill>
              <a:srgbClr val="C74C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6;p17">
              <a:extLst>
                <a:ext uri="{FF2B5EF4-FFF2-40B4-BE49-F238E27FC236}">
                  <a16:creationId xmlns:a16="http://schemas.microsoft.com/office/drawing/2014/main" id="{DA8970A4-A593-4AE9-912F-E9DE41350F15}"/>
                </a:ext>
              </a:extLst>
            </p:cNvPr>
            <p:cNvSpPr/>
            <p:nvPr/>
          </p:nvSpPr>
          <p:spPr>
            <a:xfrm>
              <a:off x="3510031" y="2242171"/>
              <a:ext cx="335316" cy="288286"/>
            </a:xfrm>
            <a:custGeom>
              <a:avLst/>
              <a:gdLst/>
              <a:ahLst/>
              <a:cxnLst/>
              <a:rect l="l" t="t" r="r" b="b"/>
              <a:pathLst>
                <a:path w="2374" h="2041" extrusionOk="0">
                  <a:moveTo>
                    <a:pt x="1503" y="0"/>
                  </a:moveTo>
                  <a:cubicBezTo>
                    <a:pt x="1134" y="0"/>
                    <a:pt x="772" y="145"/>
                    <a:pt x="504" y="413"/>
                  </a:cubicBezTo>
                  <a:cubicBezTo>
                    <a:pt x="136" y="782"/>
                    <a:pt x="1" y="1323"/>
                    <a:pt x="152" y="1822"/>
                  </a:cubicBezTo>
                  <a:cubicBezTo>
                    <a:pt x="163" y="1860"/>
                    <a:pt x="184" y="1893"/>
                    <a:pt x="212" y="1920"/>
                  </a:cubicBezTo>
                  <a:cubicBezTo>
                    <a:pt x="239" y="1946"/>
                    <a:pt x="271" y="1968"/>
                    <a:pt x="309" y="1979"/>
                  </a:cubicBezTo>
                  <a:cubicBezTo>
                    <a:pt x="446" y="2020"/>
                    <a:pt x="586" y="2041"/>
                    <a:pt x="725" y="2041"/>
                  </a:cubicBezTo>
                  <a:cubicBezTo>
                    <a:pt x="1092" y="2041"/>
                    <a:pt x="1450" y="1898"/>
                    <a:pt x="1717" y="1627"/>
                  </a:cubicBezTo>
                  <a:cubicBezTo>
                    <a:pt x="1967" y="1383"/>
                    <a:pt x="2114" y="1053"/>
                    <a:pt x="2129" y="717"/>
                  </a:cubicBezTo>
                  <a:lnTo>
                    <a:pt x="2211" y="652"/>
                  </a:lnTo>
                  <a:cubicBezTo>
                    <a:pt x="2374" y="516"/>
                    <a:pt x="2346" y="262"/>
                    <a:pt x="2162" y="165"/>
                  </a:cubicBezTo>
                  <a:cubicBezTo>
                    <a:pt x="2081" y="121"/>
                    <a:pt x="1999" y="88"/>
                    <a:pt x="1912" y="61"/>
                  </a:cubicBezTo>
                  <a:cubicBezTo>
                    <a:pt x="1777" y="20"/>
                    <a:pt x="1640" y="0"/>
                    <a:pt x="1503" y="0"/>
                  </a:cubicBezTo>
                  <a:close/>
                </a:path>
              </a:pathLst>
            </a:custGeom>
            <a:solidFill>
              <a:srgbClr val="F8C2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07;p17">
              <a:extLst>
                <a:ext uri="{FF2B5EF4-FFF2-40B4-BE49-F238E27FC236}">
                  <a16:creationId xmlns:a16="http://schemas.microsoft.com/office/drawing/2014/main" id="{93EA04A2-A076-4608-AC15-50B7BEF6136E}"/>
                </a:ext>
              </a:extLst>
            </p:cNvPr>
            <p:cNvSpPr/>
            <p:nvPr/>
          </p:nvSpPr>
          <p:spPr>
            <a:xfrm>
              <a:off x="3337851" y="2304320"/>
              <a:ext cx="254947" cy="255093"/>
            </a:xfrm>
            <a:custGeom>
              <a:avLst/>
              <a:gdLst/>
              <a:ahLst/>
              <a:cxnLst/>
              <a:rect l="l" t="t" r="r" b="b"/>
              <a:pathLst>
                <a:path w="1805" h="1806" extrusionOk="0">
                  <a:moveTo>
                    <a:pt x="900" y="0"/>
                  </a:moveTo>
                  <a:cubicBezTo>
                    <a:pt x="407" y="0"/>
                    <a:pt x="0" y="407"/>
                    <a:pt x="0" y="900"/>
                  </a:cubicBezTo>
                  <a:cubicBezTo>
                    <a:pt x="0" y="1398"/>
                    <a:pt x="407" y="1805"/>
                    <a:pt x="900" y="1805"/>
                  </a:cubicBezTo>
                  <a:cubicBezTo>
                    <a:pt x="1398" y="1805"/>
                    <a:pt x="1805" y="1398"/>
                    <a:pt x="1805" y="900"/>
                  </a:cubicBezTo>
                  <a:cubicBezTo>
                    <a:pt x="1805" y="407"/>
                    <a:pt x="1398" y="0"/>
                    <a:pt x="900" y="0"/>
                  </a:cubicBezTo>
                  <a:close/>
                </a:path>
              </a:pathLst>
            </a:custGeom>
            <a:solidFill>
              <a:srgbClr val="FFD7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8;p17">
              <a:extLst>
                <a:ext uri="{FF2B5EF4-FFF2-40B4-BE49-F238E27FC236}">
                  <a16:creationId xmlns:a16="http://schemas.microsoft.com/office/drawing/2014/main" id="{47ECF902-31F4-4069-B350-D1CCC2C615DA}"/>
                </a:ext>
              </a:extLst>
            </p:cNvPr>
            <p:cNvSpPr/>
            <p:nvPr/>
          </p:nvSpPr>
          <p:spPr>
            <a:xfrm>
              <a:off x="3337851" y="2304320"/>
              <a:ext cx="162291" cy="255093"/>
            </a:xfrm>
            <a:custGeom>
              <a:avLst/>
              <a:gdLst/>
              <a:ahLst/>
              <a:cxnLst/>
              <a:rect l="l" t="t" r="r" b="b"/>
              <a:pathLst>
                <a:path w="1149" h="1806" extrusionOk="0">
                  <a:moveTo>
                    <a:pt x="900" y="0"/>
                  </a:moveTo>
                  <a:cubicBezTo>
                    <a:pt x="407" y="0"/>
                    <a:pt x="0" y="407"/>
                    <a:pt x="0" y="900"/>
                  </a:cubicBezTo>
                  <a:cubicBezTo>
                    <a:pt x="0" y="1398"/>
                    <a:pt x="407" y="1805"/>
                    <a:pt x="900" y="1805"/>
                  </a:cubicBezTo>
                  <a:cubicBezTo>
                    <a:pt x="986" y="1805"/>
                    <a:pt x="1068" y="1793"/>
                    <a:pt x="1148" y="1766"/>
                  </a:cubicBezTo>
                  <a:cubicBezTo>
                    <a:pt x="770" y="1663"/>
                    <a:pt x="488" y="1317"/>
                    <a:pt x="488" y="900"/>
                  </a:cubicBezTo>
                  <a:cubicBezTo>
                    <a:pt x="488" y="488"/>
                    <a:pt x="770" y="141"/>
                    <a:pt x="1148" y="33"/>
                  </a:cubicBezTo>
                  <a:cubicBezTo>
                    <a:pt x="1068" y="11"/>
                    <a:pt x="986" y="0"/>
                    <a:pt x="900" y="0"/>
                  </a:cubicBezTo>
                  <a:close/>
                </a:path>
              </a:pathLst>
            </a:custGeom>
            <a:solidFill>
              <a:srgbClr val="FAB4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09;p17">
              <a:extLst>
                <a:ext uri="{FF2B5EF4-FFF2-40B4-BE49-F238E27FC236}">
                  <a16:creationId xmlns:a16="http://schemas.microsoft.com/office/drawing/2014/main" id="{87A6421C-EBFD-40EE-BC5C-7E205811494C}"/>
                </a:ext>
              </a:extLst>
            </p:cNvPr>
            <p:cNvSpPr/>
            <p:nvPr/>
          </p:nvSpPr>
          <p:spPr>
            <a:xfrm>
              <a:off x="3355507" y="2393023"/>
              <a:ext cx="67515" cy="53815"/>
            </a:xfrm>
            <a:custGeom>
              <a:avLst/>
              <a:gdLst/>
              <a:ahLst/>
              <a:cxnLst/>
              <a:rect l="l" t="t" r="r" b="b"/>
              <a:pathLst>
                <a:path w="478" h="381" extrusionOk="0">
                  <a:moveTo>
                    <a:pt x="238" y="0"/>
                  </a:moveTo>
                  <a:cubicBezTo>
                    <a:pt x="108" y="0"/>
                    <a:pt x="0" y="88"/>
                    <a:pt x="0" y="190"/>
                  </a:cubicBezTo>
                  <a:cubicBezTo>
                    <a:pt x="0" y="293"/>
                    <a:pt x="108" y="380"/>
                    <a:pt x="238" y="380"/>
                  </a:cubicBezTo>
                  <a:cubicBezTo>
                    <a:pt x="368" y="380"/>
                    <a:pt x="477" y="299"/>
                    <a:pt x="477" y="190"/>
                  </a:cubicBezTo>
                  <a:cubicBezTo>
                    <a:pt x="477" y="88"/>
                    <a:pt x="368" y="0"/>
                    <a:pt x="238" y="0"/>
                  </a:cubicBezTo>
                  <a:close/>
                </a:path>
              </a:pathLst>
            </a:custGeom>
            <a:solidFill>
              <a:srgbClr val="F189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0;p17">
              <a:extLst>
                <a:ext uri="{FF2B5EF4-FFF2-40B4-BE49-F238E27FC236}">
                  <a16:creationId xmlns:a16="http://schemas.microsoft.com/office/drawing/2014/main" id="{FA18FC69-2A92-4B5F-A105-B6A2ABC84713}"/>
                </a:ext>
              </a:extLst>
            </p:cNvPr>
            <p:cNvSpPr/>
            <p:nvPr/>
          </p:nvSpPr>
          <p:spPr>
            <a:xfrm>
              <a:off x="3507630" y="2393871"/>
              <a:ext cx="67656" cy="53674"/>
            </a:xfrm>
            <a:custGeom>
              <a:avLst/>
              <a:gdLst/>
              <a:ahLst/>
              <a:cxnLst/>
              <a:rect l="l" t="t" r="r" b="b"/>
              <a:pathLst>
                <a:path w="479" h="380" extrusionOk="0">
                  <a:moveTo>
                    <a:pt x="239" y="1"/>
                  </a:moveTo>
                  <a:cubicBezTo>
                    <a:pt x="109" y="1"/>
                    <a:pt x="1" y="87"/>
                    <a:pt x="1" y="189"/>
                  </a:cubicBezTo>
                  <a:cubicBezTo>
                    <a:pt x="1" y="293"/>
                    <a:pt x="109" y="379"/>
                    <a:pt x="239" y="379"/>
                  </a:cubicBezTo>
                  <a:cubicBezTo>
                    <a:pt x="369" y="379"/>
                    <a:pt x="478" y="299"/>
                    <a:pt x="478" y="189"/>
                  </a:cubicBezTo>
                  <a:cubicBezTo>
                    <a:pt x="478" y="87"/>
                    <a:pt x="369" y="1"/>
                    <a:pt x="239" y="1"/>
                  </a:cubicBezTo>
                  <a:close/>
                </a:path>
              </a:pathLst>
            </a:custGeom>
            <a:solidFill>
              <a:srgbClr val="F189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11;p17">
              <a:extLst>
                <a:ext uri="{FF2B5EF4-FFF2-40B4-BE49-F238E27FC236}">
                  <a16:creationId xmlns:a16="http://schemas.microsoft.com/office/drawing/2014/main" id="{73AAF780-A7FC-4349-9A27-58ADA8881FC7}"/>
                </a:ext>
              </a:extLst>
            </p:cNvPr>
            <p:cNvSpPr/>
            <p:nvPr/>
          </p:nvSpPr>
          <p:spPr>
            <a:xfrm>
              <a:off x="3388276" y="2364774"/>
              <a:ext cx="22458" cy="36866"/>
            </a:xfrm>
            <a:custGeom>
              <a:avLst/>
              <a:gdLst/>
              <a:ahLst/>
              <a:cxnLst/>
              <a:rect l="l" t="t" r="r" b="b"/>
              <a:pathLst>
                <a:path w="159" h="261" extrusionOk="0">
                  <a:moveTo>
                    <a:pt x="76" y="0"/>
                  </a:moveTo>
                  <a:cubicBezTo>
                    <a:pt x="33" y="0"/>
                    <a:pt x="1" y="33"/>
                    <a:pt x="1" y="77"/>
                  </a:cubicBezTo>
                  <a:lnTo>
                    <a:pt x="1" y="185"/>
                  </a:lnTo>
                  <a:cubicBezTo>
                    <a:pt x="1" y="228"/>
                    <a:pt x="33" y="260"/>
                    <a:pt x="76" y="260"/>
                  </a:cubicBezTo>
                  <a:cubicBezTo>
                    <a:pt x="126" y="260"/>
                    <a:pt x="158" y="228"/>
                    <a:pt x="158" y="185"/>
                  </a:cubicBezTo>
                  <a:lnTo>
                    <a:pt x="158" y="77"/>
                  </a:lnTo>
                  <a:cubicBezTo>
                    <a:pt x="158" y="33"/>
                    <a:pt x="126" y="0"/>
                    <a:pt x="7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12;p17">
              <a:extLst>
                <a:ext uri="{FF2B5EF4-FFF2-40B4-BE49-F238E27FC236}">
                  <a16:creationId xmlns:a16="http://schemas.microsoft.com/office/drawing/2014/main" id="{3F46E6AC-0E62-4516-A20A-314AA346045D}"/>
                </a:ext>
              </a:extLst>
            </p:cNvPr>
            <p:cNvSpPr/>
            <p:nvPr/>
          </p:nvSpPr>
          <p:spPr>
            <a:xfrm>
              <a:off x="3520059" y="2364774"/>
              <a:ext cx="22317" cy="36866"/>
            </a:xfrm>
            <a:custGeom>
              <a:avLst/>
              <a:gdLst/>
              <a:ahLst/>
              <a:cxnLst/>
              <a:rect l="l" t="t" r="r" b="b"/>
              <a:pathLst>
                <a:path w="158" h="261" extrusionOk="0">
                  <a:moveTo>
                    <a:pt x="81" y="0"/>
                  </a:moveTo>
                  <a:cubicBezTo>
                    <a:pt x="33" y="0"/>
                    <a:pt x="0" y="33"/>
                    <a:pt x="0" y="77"/>
                  </a:cubicBezTo>
                  <a:lnTo>
                    <a:pt x="0" y="185"/>
                  </a:lnTo>
                  <a:cubicBezTo>
                    <a:pt x="0" y="228"/>
                    <a:pt x="33" y="260"/>
                    <a:pt x="81" y="260"/>
                  </a:cubicBezTo>
                  <a:cubicBezTo>
                    <a:pt x="125" y="260"/>
                    <a:pt x="157" y="228"/>
                    <a:pt x="157" y="185"/>
                  </a:cubicBezTo>
                  <a:lnTo>
                    <a:pt x="157" y="77"/>
                  </a:lnTo>
                  <a:cubicBezTo>
                    <a:pt x="157" y="33"/>
                    <a:pt x="125" y="0"/>
                    <a:pt x="81"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3;p17">
              <a:extLst>
                <a:ext uri="{FF2B5EF4-FFF2-40B4-BE49-F238E27FC236}">
                  <a16:creationId xmlns:a16="http://schemas.microsoft.com/office/drawing/2014/main" id="{5B85EA31-A7F6-4B32-8341-0DE77B30EA03}"/>
                </a:ext>
              </a:extLst>
            </p:cNvPr>
            <p:cNvSpPr/>
            <p:nvPr/>
          </p:nvSpPr>
          <p:spPr>
            <a:xfrm>
              <a:off x="3428955" y="2391470"/>
              <a:ext cx="73589" cy="37713"/>
            </a:xfrm>
            <a:custGeom>
              <a:avLst/>
              <a:gdLst/>
              <a:ahLst/>
              <a:cxnLst/>
              <a:rect l="l" t="t" r="r" b="b"/>
              <a:pathLst>
                <a:path w="521" h="267" extrusionOk="0">
                  <a:moveTo>
                    <a:pt x="91" y="0"/>
                  </a:moveTo>
                  <a:cubicBezTo>
                    <a:pt x="80" y="0"/>
                    <a:pt x="70" y="2"/>
                    <a:pt x="60" y="6"/>
                  </a:cubicBezTo>
                  <a:cubicBezTo>
                    <a:pt x="22" y="28"/>
                    <a:pt x="0" y="71"/>
                    <a:pt x="22" y="115"/>
                  </a:cubicBezTo>
                  <a:cubicBezTo>
                    <a:pt x="65" y="206"/>
                    <a:pt x="163" y="266"/>
                    <a:pt x="260" y="266"/>
                  </a:cubicBezTo>
                  <a:cubicBezTo>
                    <a:pt x="363" y="266"/>
                    <a:pt x="460" y="206"/>
                    <a:pt x="503" y="115"/>
                  </a:cubicBezTo>
                  <a:cubicBezTo>
                    <a:pt x="520" y="71"/>
                    <a:pt x="503" y="28"/>
                    <a:pt x="466" y="6"/>
                  </a:cubicBezTo>
                  <a:cubicBezTo>
                    <a:pt x="456" y="2"/>
                    <a:pt x="445" y="0"/>
                    <a:pt x="435" y="0"/>
                  </a:cubicBezTo>
                  <a:cubicBezTo>
                    <a:pt x="405" y="0"/>
                    <a:pt x="375" y="16"/>
                    <a:pt x="363" y="44"/>
                  </a:cubicBezTo>
                  <a:cubicBezTo>
                    <a:pt x="341" y="83"/>
                    <a:pt x="303" y="104"/>
                    <a:pt x="260" y="104"/>
                  </a:cubicBezTo>
                  <a:cubicBezTo>
                    <a:pt x="223" y="104"/>
                    <a:pt x="185" y="83"/>
                    <a:pt x="163" y="44"/>
                  </a:cubicBezTo>
                  <a:cubicBezTo>
                    <a:pt x="150" y="16"/>
                    <a:pt x="121" y="0"/>
                    <a:pt x="91"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4;p17">
              <a:extLst>
                <a:ext uri="{FF2B5EF4-FFF2-40B4-BE49-F238E27FC236}">
                  <a16:creationId xmlns:a16="http://schemas.microsoft.com/office/drawing/2014/main" id="{68AC20F8-8480-495B-9E6C-6499E4CB9A4B}"/>
                </a:ext>
              </a:extLst>
            </p:cNvPr>
            <p:cNvSpPr/>
            <p:nvPr/>
          </p:nvSpPr>
          <p:spPr>
            <a:xfrm>
              <a:off x="3167931" y="2438929"/>
              <a:ext cx="297179" cy="254387"/>
            </a:xfrm>
            <a:custGeom>
              <a:avLst/>
              <a:gdLst/>
              <a:ahLst/>
              <a:cxnLst/>
              <a:rect l="l" t="t" r="r" b="b"/>
              <a:pathLst>
                <a:path w="2104" h="1801" extrusionOk="0">
                  <a:moveTo>
                    <a:pt x="928" y="0"/>
                  </a:moveTo>
                  <a:cubicBezTo>
                    <a:pt x="819" y="0"/>
                    <a:pt x="705" y="23"/>
                    <a:pt x="596" y="55"/>
                  </a:cubicBezTo>
                  <a:cubicBezTo>
                    <a:pt x="401" y="115"/>
                    <a:pt x="228" y="223"/>
                    <a:pt x="83" y="364"/>
                  </a:cubicBezTo>
                  <a:cubicBezTo>
                    <a:pt x="1" y="445"/>
                    <a:pt x="1" y="575"/>
                    <a:pt x="83" y="657"/>
                  </a:cubicBezTo>
                  <a:cubicBezTo>
                    <a:pt x="123" y="697"/>
                    <a:pt x="176" y="717"/>
                    <a:pt x="228" y="717"/>
                  </a:cubicBezTo>
                  <a:cubicBezTo>
                    <a:pt x="281" y="717"/>
                    <a:pt x="334" y="697"/>
                    <a:pt x="375" y="657"/>
                  </a:cubicBezTo>
                  <a:cubicBezTo>
                    <a:pt x="386" y="645"/>
                    <a:pt x="396" y="640"/>
                    <a:pt x="408" y="630"/>
                  </a:cubicBezTo>
                  <a:cubicBezTo>
                    <a:pt x="423" y="927"/>
                    <a:pt x="548" y="1215"/>
                    <a:pt x="770" y="1437"/>
                  </a:cubicBezTo>
                  <a:cubicBezTo>
                    <a:pt x="1007" y="1673"/>
                    <a:pt x="1322" y="1800"/>
                    <a:pt x="1646" y="1800"/>
                  </a:cubicBezTo>
                  <a:cubicBezTo>
                    <a:pt x="1768" y="1800"/>
                    <a:pt x="1891" y="1782"/>
                    <a:pt x="2011" y="1745"/>
                  </a:cubicBezTo>
                  <a:cubicBezTo>
                    <a:pt x="2048" y="1735"/>
                    <a:pt x="2081" y="1713"/>
                    <a:pt x="2103" y="1685"/>
                  </a:cubicBezTo>
                  <a:lnTo>
                    <a:pt x="928" y="0"/>
                  </a:lnTo>
                  <a:close/>
                </a:path>
              </a:pathLst>
            </a:custGeom>
            <a:solidFill>
              <a:srgbClr val="F8C2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15;p17">
              <a:extLst>
                <a:ext uri="{FF2B5EF4-FFF2-40B4-BE49-F238E27FC236}">
                  <a16:creationId xmlns:a16="http://schemas.microsoft.com/office/drawing/2014/main" id="{2AD2443A-9AF8-45C2-AEF8-A764894F988C}"/>
                </a:ext>
              </a:extLst>
            </p:cNvPr>
            <p:cNvSpPr/>
            <p:nvPr/>
          </p:nvSpPr>
          <p:spPr>
            <a:xfrm>
              <a:off x="3288838" y="2438787"/>
              <a:ext cx="473877" cy="254528"/>
            </a:xfrm>
            <a:custGeom>
              <a:avLst/>
              <a:gdLst/>
              <a:ahLst/>
              <a:cxnLst/>
              <a:rect l="l" t="t" r="r" b="b"/>
              <a:pathLst>
                <a:path w="3355" h="1802" extrusionOk="0">
                  <a:moveTo>
                    <a:pt x="2389" y="0"/>
                  </a:moveTo>
                  <a:cubicBezTo>
                    <a:pt x="1899" y="0"/>
                    <a:pt x="1446" y="291"/>
                    <a:pt x="1247" y="756"/>
                  </a:cubicBezTo>
                  <a:cubicBezTo>
                    <a:pt x="1052" y="295"/>
                    <a:pt x="598" y="1"/>
                    <a:pt x="109" y="1"/>
                  </a:cubicBezTo>
                  <a:cubicBezTo>
                    <a:pt x="97" y="1"/>
                    <a:pt x="84" y="1"/>
                    <a:pt x="72" y="1"/>
                  </a:cubicBezTo>
                  <a:cubicBezTo>
                    <a:pt x="0" y="381"/>
                    <a:pt x="87" y="771"/>
                    <a:pt x="310" y="1091"/>
                  </a:cubicBezTo>
                  <a:cubicBezTo>
                    <a:pt x="532" y="1406"/>
                    <a:pt x="867" y="1621"/>
                    <a:pt x="1247" y="1686"/>
                  </a:cubicBezTo>
                  <a:cubicBezTo>
                    <a:pt x="1274" y="1714"/>
                    <a:pt x="1307" y="1736"/>
                    <a:pt x="1345" y="1746"/>
                  </a:cubicBezTo>
                  <a:cubicBezTo>
                    <a:pt x="1464" y="1783"/>
                    <a:pt x="1587" y="1801"/>
                    <a:pt x="1709" y="1801"/>
                  </a:cubicBezTo>
                  <a:cubicBezTo>
                    <a:pt x="2032" y="1801"/>
                    <a:pt x="2349" y="1674"/>
                    <a:pt x="2585" y="1438"/>
                  </a:cubicBezTo>
                  <a:cubicBezTo>
                    <a:pt x="2807" y="1216"/>
                    <a:pt x="2932" y="928"/>
                    <a:pt x="2948" y="631"/>
                  </a:cubicBezTo>
                  <a:cubicBezTo>
                    <a:pt x="2958" y="641"/>
                    <a:pt x="2970" y="646"/>
                    <a:pt x="2980" y="658"/>
                  </a:cubicBezTo>
                  <a:cubicBezTo>
                    <a:pt x="3021" y="698"/>
                    <a:pt x="3074" y="718"/>
                    <a:pt x="3127" y="718"/>
                  </a:cubicBezTo>
                  <a:cubicBezTo>
                    <a:pt x="3180" y="718"/>
                    <a:pt x="3232" y="698"/>
                    <a:pt x="3273" y="658"/>
                  </a:cubicBezTo>
                  <a:cubicBezTo>
                    <a:pt x="3355" y="576"/>
                    <a:pt x="3355" y="446"/>
                    <a:pt x="3273" y="365"/>
                  </a:cubicBezTo>
                  <a:cubicBezTo>
                    <a:pt x="3127" y="224"/>
                    <a:pt x="2953" y="116"/>
                    <a:pt x="2758" y="56"/>
                  </a:cubicBezTo>
                  <a:cubicBezTo>
                    <a:pt x="2635" y="18"/>
                    <a:pt x="2511" y="0"/>
                    <a:pt x="2389" y="0"/>
                  </a:cubicBezTo>
                  <a:close/>
                </a:path>
              </a:pathLst>
            </a:custGeom>
            <a:solidFill>
              <a:srgbClr val="F189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16;p17">
            <a:extLst>
              <a:ext uri="{FF2B5EF4-FFF2-40B4-BE49-F238E27FC236}">
                <a16:creationId xmlns:a16="http://schemas.microsoft.com/office/drawing/2014/main" id="{0A4686DB-266E-4DBC-83C3-DD1B0FDCFA40}"/>
              </a:ext>
            </a:extLst>
          </p:cNvPr>
          <p:cNvGrpSpPr/>
          <p:nvPr/>
        </p:nvGrpSpPr>
        <p:grpSpPr>
          <a:xfrm>
            <a:off x="2033169" y="2063446"/>
            <a:ext cx="757261" cy="769598"/>
            <a:chOff x="893425" y="2059962"/>
            <a:chExt cx="743946" cy="743386"/>
          </a:xfrm>
        </p:grpSpPr>
        <p:sp>
          <p:nvSpPr>
            <p:cNvPr id="29" name="Google Shape;217;p17">
              <a:extLst>
                <a:ext uri="{FF2B5EF4-FFF2-40B4-BE49-F238E27FC236}">
                  <a16:creationId xmlns:a16="http://schemas.microsoft.com/office/drawing/2014/main" id="{2672133F-7410-480C-A6BC-3C53898E01A2}"/>
                </a:ext>
              </a:extLst>
            </p:cNvPr>
            <p:cNvSpPr/>
            <p:nvPr/>
          </p:nvSpPr>
          <p:spPr>
            <a:xfrm>
              <a:off x="1188772" y="2250363"/>
              <a:ext cx="213421" cy="387724"/>
            </a:xfrm>
            <a:custGeom>
              <a:avLst/>
              <a:gdLst/>
              <a:ahLst/>
              <a:cxnLst/>
              <a:rect l="l" t="t" r="r" b="b"/>
              <a:pathLst>
                <a:path w="1511" h="2745" extrusionOk="0">
                  <a:moveTo>
                    <a:pt x="1062" y="0"/>
                  </a:moveTo>
                  <a:cubicBezTo>
                    <a:pt x="1019" y="0"/>
                    <a:pt x="976" y="17"/>
                    <a:pt x="943" y="47"/>
                  </a:cubicBezTo>
                  <a:cubicBezTo>
                    <a:pt x="548" y="442"/>
                    <a:pt x="0" y="1135"/>
                    <a:pt x="0" y="1693"/>
                  </a:cubicBezTo>
                  <a:cubicBezTo>
                    <a:pt x="0" y="2290"/>
                    <a:pt x="477" y="2745"/>
                    <a:pt x="1056" y="2745"/>
                  </a:cubicBezTo>
                  <a:cubicBezTo>
                    <a:pt x="1225" y="2745"/>
                    <a:pt x="1376" y="2707"/>
                    <a:pt x="1511" y="2642"/>
                  </a:cubicBezTo>
                  <a:lnTo>
                    <a:pt x="1192" y="63"/>
                  </a:lnTo>
                  <a:cubicBezTo>
                    <a:pt x="1186" y="57"/>
                    <a:pt x="1181" y="52"/>
                    <a:pt x="1176" y="47"/>
                  </a:cubicBezTo>
                  <a:cubicBezTo>
                    <a:pt x="1144" y="15"/>
                    <a:pt x="1103" y="0"/>
                    <a:pt x="1062"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18;p17">
              <a:extLst>
                <a:ext uri="{FF2B5EF4-FFF2-40B4-BE49-F238E27FC236}">
                  <a16:creationId xmlns:a16="http://schemas.microsoft.com/office/drawing/2014/main" id="{85383A3A-FA00-4107-8D72-B7912ABB7E04}"/>
                </a:ext>
              </a:extLst>
            </p:cNvPr>
            <p:cNvSpPr/>
            <p:nvPr/>
          </p:nvSpPr>
          <p:spPr>
            <a:xfrm>
              <a:off x="1281995" y="2259121"/>
              <a:ext cx="206076" cy="364560"/>
            </a:xfrm>
            <a:custGeom>
              <a:avLst/>
              <a:gdLst/>
              <a:ahLst/>
              <a:cxnLst/>
              <a:rect l="l" t="t" r="r" b="b"/>
              <a:pathLst>
                <a:path w="1459" h="2581" extrusionOk="0">
                  <a:moveTo>
                    <a:pt x="532" y="1"/>
                  </a:moveTo>
                  <a:cubicBezTo>
                    <a:pt x="278" y="370"/>
                    <a:pt x="1" y="863"/>
                    <a:pt x="1" y="1312"/>
                  </a:cubicBezTo>
                  <a:cubicBezTo>
                    <a:pt x="1" y="1898"/>
                    <a:pt x="353" y="2379"/>
                    <a:pt x="851" y="2580"/>
                  </a:cubicBezTo>
                  <a:cubicBezTo>
                    <a:pt x="1209" y="2411"/>
                    <a:pt x="1458" y="2048"/>
                    <a:pt x="1458" y="1631"/>
                  </a:cubicBezTo>
                  <a:cubicBezTo>
                    <a:pt x="1458" y="1068"/>
                    <a:pt x="933" y="402"/>
                    <a:pt x="532" y="1"/>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19;p17">
              <a:extLst>
                <a:ext uri="{FF2B5EF4-FFF2-40B4-BE49-F238E27FC236}">
                  <a16:creationId xmlns:a16="http://schemas.microsoft.com/office/drawing/2014/main" id="{8D8EE72B-3E8E-42A8-BFCE-553477B5D00D}"/>
                </a:ext>
              </a:extLst>
            </p:cNvPr>
            <p:cNvSpPr/>
            <p:nvPr/>
          </p:nvSpPr>
          <p:spPr>
            <a:xfrm>
              <a:off x="1008259" y="2578481"/>
              <a:ext cx="119493" cy="155372"/>
            </a:xfrm>
            <a:custGeom>
              <a:avLst/>
              <a:gdLst/>
              <a:ahLst/>
              <a:cxnLst/>
              <a:rect l="l" t="t" r="r" b="b"/>
              <a:pathLst>
                <a:path w="846" h="1100" extrusionOk="0">
                  <a:moveTo>
                    <a:pt x="421" y="1"/>
                  </a:moveTo>
                  <a:cubicBezTo>
                    <a:pt x="405" y="1"/>
                    <a:pt x="387" y="7"/>
                    <a:pt x="373" y="20"/>
                  </a:cubicBezTo>
                  <a:cubicBezTo>
                    <a:pt x="216" y="177"/>
                    <a:pt x="0" y="454"/>
                    <a:pt x="0" y="677"/>
                  </a:cubicBezTo>
                  <a:cubicBezTo>
                    <a:pt x="0" y="915"/>
                    <a:pt x="189" y="1099"/>
                    <a:pt x="423" y="1099"/>
                  </a:cubicBezTo>
                  <a:cubicBezTo>
                    <a:pt x="488" y="1099"/>
                    <a:pt x="546" y="1082"/>
                    <a:pt x="601" y="1055"/>
                  </a:cubicBezTo>
                  <a:cubicBezTo>
                    <a:pt x="748" y="990"/>
                    <a:pt x="845" y="844"/>
                    <a:pt x="845" y="677"/>
                  </a:cubicBezTo>
                  <a:cubicBezTo>
                    <a:pt x="845" y="454"/>
                    <a:pt x="633" y="189"/>
                    <a:pt x="471" y="27"/>
                  </a:cubicBezTo>
                  <a:cubicBezTo>
                    <a:pt x="471" y="27"/>
                    <a:pt x="471" y="20"/>
                    <a:pt x="466" y="20"/>
                  </a:cubicBezTo>
                  <a:cubicBezTo>
                    <a:pt x="455" y="7"/>
                    <a:pt x="438" y="1"/>
                    <a:pt x="421" y="1"/>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0;p17">
              <a:extLst>
                <a:ext uri="{FF2B5EF4-FFF2-40B4-BE49-F238E27FC236}">
                  <a16:creationId xmlns:a16="http://schemas.microsoft.com/office/drawing/2014/main" id="{A40F8871-7E30-4CA3-A101-27AEFD91EA65}"/>
                </a:ext>
              </a:extLst>
            </p:cNvPr>
            <p:cNvSpPr/>
            <p:nvPr/>
          </p:nvSpPr>
          <p:spPr>
            <a:xfrm>
              <a:off x="1382281" y="2648681"/>
              <a:ext cx="120199" cy="154666"/>
            </a:xfrm>
            <a:custGeom>
              <a:avLst/>
              <a:gdLst/>
              <a:ahLst/>
              <a:cxnLst/>
              <a:rect l="l" t="t" r="r" b="b"/>
              <a:pathLst>
                <a:path w="851" h="1095" extrusionOk="0">
                  <a:moveTo>
                    <a:pt x="426" y="1"/>
                  </a:moveTo>
                  <a:cubicBezTo>
                    <a:pt x="410" y="1"/>
                    <a:pt x="394" y="6"/>
                    <a:pt x="380" y="17"/>
                  </a:cubicBezTo>
                  <a:cubicBezTo>
                    <a:pt x="223" y="173"/>
                    <a:pt x="1" y="455"/>
                    <a:pt x="1" y="678"/>
                  </a:cubicBezTo>
                  <a:cubicBezTo>
                    <a:pt x="1" y="915"/>
                    <a:pt x="190" y="1095"/>
                    <a:pt x="423" y="1095"/>
                  </a:cubicBezTo>
                  <a:cubicBezTo>
                    <a:pt x="488" y="1095"/>
                    <a:pt x="553" y="1083"/>
                    <a:pt x="608" y="1057"/>
                  </a:cubicBezTo>
                  <a:cubicBezTo>
                    <a:pt x="748" y="986"/>
                    <a:pt x="851" y="845"/>
                    <a:pt x="851" y="678"/>
                  </a:cubicBezTo>
                  <a:cubicBezTo>
                    <a:pt x="851" y="450"/>
                    <a:pt x="640" y="185"/>
                    <a:pt x="478" y="28"/>
                  </a:cubicBezTo>
                  <a:cubicBezTo>
                    <a:pt x="478" y="22"/>
                    <a:pt x="473" y="22"/>
                    <a:pt x="473" y="17"/>
                  </a:cubicBezTo>
                  <a:cubicBezTo>
                    <a:pt x="459" y="6"/>
                    <a:pt x="443" y="1"/>
                    <a:pt x="426" y="1"/>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1;p17">
              <a:extLst>
                <a:ext uri="{FF2B5EF4-FFF2-40B4-BE49-F238E27FC236}">
                  <a16:creationId xmlns:a16="http://schemas.microsoft.com/office/drawing/2014/main" id="{6065D671-C697-4B62-9ED2-01BE3CA167AA}"/>
                </a:ext>
              </a:extLst>
            </p:cNvPr>
            <p:cNvSpPr/>
            <p:nvPr/>
          </p:nvSpPr>
          <p:spPr>
            <a:xfrm>
              <a:off x="966874" y="2165897"/>
              <a:ext cx="149296" cy="270913"/>
            </a:xfrm>
            <a:custGeom>
              <a:avLst/>
              <a:gdLst/>
              <a:ahLst/>
              <a:cxnLst/>
              <a:rect l="l" t="t" r="r" b="b"/>
              <a:pathLst>
                <a:path w="1057" h="1918" extrusionOk="0">
                  <a:moveTo>
                    <a:pt x="739" y="1"/>
                  </a:moveTo>
                  <a:cubicBezTo>
                    <a:pt x="710" y="1"/>
                    <a:pt x="680" y="11"/>
                    <a:pt x="656" y="33"/>
                  </a:cubicBezTo>
                  <a:cubicBezTo>
                    <a:pt x="379" y="308"/>
                    <a:pt x="1" y="796"/>
                    <a:pt x="1" y="1181"/>
                  </a:cubicBezTo>
                  <a:cubicBezTo>
                    <a:pt x="1" y="1603"/>
                    <a:pt x="331" y="1918"/>
                    <a:pt x="737" y="1918"/>
                  </a:cubicBezTo>
                  <a:cubicBezTo>
                    <a:pt x="856" y="1918"/>
                    <a:pt x="959" y="1896"/>
                    <a:pt x="1056" y="1848"/>
                  </a:cubicBezTo>
                  <a:lnTo>
                    <a:pt x="829" y="43"/>
                  </a:lnTo>
                  <a:cubicBezTo>
                    <a:pt x="829" y="38"/>
                    <a:pt x="824" y="38"/>
                    <a:pt x="824" y="33"/>
                  </a:cubicBezTo>
                  <a:lnTo>
                    <a:pt x="818" y="33"/>
                  </a:lnTo>
                  <a:cubicBezTo>
                    <a:pt x="796" y="11"/>
                    <a:pt x="768" y="1"/>
                    <a:pt x="739" y="1"/>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2;p17">
              <a:extLst>
                <a:ext uri="{FF2B5EF4-FFF2-40B4-BE49-F238E27FC236}">
                  <a16:creationId xmlns:a16="http://schemas.microsoft.com/office/drawing/2014/main" id="{E56E43F0-CF45-4698-BE0A-6A6A74A70018}"/>
                </a:ext>
              </a:extLst>
            </p:cNvPr>
            <p:cNvSpPr/>
            <p:nvPr/>
          </p:nvSpPr>
          <p:spPr>
            <a:xfrm>
              <a:off x="1036508" y="2171971"/>
              <a:ext cx="139268" cy="254952"/>
            </a:xfrm>
            <a:custGeom>
              <a:avLst/>
              <a:gdLst/>
              <a:ahLst/>
              <a:cxnLst/>
              <a:rect l="l" t="t" r="r" b="b"/>
              <a:pathLst>
                <a:path w="986" h="1805" extrusionOk="0">
                  <a:moveTo>
                    <a:pt x="336" y="0"/>
                  </a:moveTo>
                  <a:lnTo>
                    <a:pt x="336" y="0"/>
                  </a:lnTo>
                  <a:cubicBezTo>
                    <a:pt x="0" y="564"/>
                    <a:pt x="98" y="1350"/>
                    <a:pt x="563" y="1805"/>
                  </a:cubicBezTo>
                  <a:cubicBezTo>
                    <a:pt x="813" y="1685"/>
                    <a:pt x="986" y="1435"/>
                    <a:pt x="986" y="1138"/>
                  </a:cubicBezTo>
                  <a:cubicBezTo>
                    <a:pt x="986" y="748"/>
                    <a:pt x="618" y="282"/>
                    <a:pt x="336" y="0"/>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p17">
              <a:extLst>
                <a:ext uri="{FF2B5EF4-FFF2-40B4-BE49-F238E27FC236}">
                  <a16:creationId xmlns:a16="http://schemas.microsoft.com/office/drawing/2014/main" id="{2CFC292A-F3C2-4D4E-9AF8-6BA1729F0566}"/>
                </a:ext>
              </a:extLst>
            </p:cNvPr>
            <p:cNvSpPr/>
            <p:nvPr/>
          </p:nvSpPr>
          <p:spPr>
            <a:xfrm>
              <a:off x="1413637" y="2059962"/>
              <a:ext cx="107205" cy="193933"/>
            </a:xfrm>
            <a:custGeom>
              <a:avLst/>
              <a:gdLst/>
              <a:ahLst/>
              <a:cxnLst/>
              <a:rect l="l" t="t" r="r" b="b"/>
              <a:pathLst>
                <a:path w="759" h="1373" extrusionOk="0">
                  <a:moveTo>
                    <a:pt x="531" y="0"/>
                  </a:moveTo>
                  <a:cubicBezTo>
                    <a:pt x="510" y="0"/>
                    <a:pt x="488" y="8"/>
                    <a:pt x="472" y="25"/>
                  </a:cubicBezTo>
                  <a:cubicBezTo>
                    <a:pt x="277" y="220"/>
                    <a:pt x="1" y="566"/>
                    <a:pt x="1" y="848"/>
                  </a:cubicBezTo>
                  <a:cubicBezTo>
                    <a:pt x="1" y="1145"/>
                    <a:pt x="239" y="1373"/>
                    <a:pt x="531" y="1373"/>
                  </a:cubicBezTo>
                  <a:cubicBezTo>
                    <a:pt x="613" y="1373"/>
                    <a:pt x="689" y="1351"/>
                    <a:pt x="759" y="1318"/>
                  </a:cubicBezTo>
                  <a:lnTo>
                    <a:pt x="596" y="30"/>
                  </a:lnTo>
                  <a:cubicBezTo>
                    <a:pt x="591" y="30"/>
                    <a:pt x="591" y="25"/>
                    <a:pt x="591" y="25"/>
                  </a:cubicBezTo>
                  <a:cubicBezTo>
                    <a:pt x="575" y="8"/>
                    <a:pt x="553" y="0"/>
                    <a:pt x="531"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p17">
              <a:extLst>
                <a:ext uri="{FF2B5EF4-FFF2-40B4-BE49-F238E27FC236}">
                  <a16:creationId xmlns:a16="http://schemas.microsoft.com/office/drawing/2014/main" id="{03D219F0-D913-4653-9B50-084C924DBBC4}"/>
                </a:ext>
              </a:extLst>
            </p:cNvPr>
            <p:cNvSpPr/>
            <p:nvPr/>
          </p:nvSpPr>
          <p:spPr>
            <a:xfrm>
              <a:off x="1475645" y="2064058"/>
              <a:ext cx="88278" cy="182209"/>
            </a:xfrm>
            <a:custGeom>
              <a:avLst/>
              <a:gdLst/>
              <a:ahLst/>
              <a:cxnLst/>
              <a:rect l="l" t="t" r="r" b="b"/>
              <a:pathLst>
                <a:path w="625" h="1290" extrusionOk="0">
                  <a:moveTo>
                    <a:pt x="157" y="1"/>
                  </a:moveTo>
                  <a:cubicBezTo>
                    <a:pt x="157" y="6"/>
                    <a:pt x="152" y="6"/>
                    <a:pt x="152" y="11"/>
                  </a:cubicBezTo>
                  <a:cubicBezTo>
                    <a:pt x="142" y="22"/>
                    <a:pt x="137" y="39"/>
                    <a:pt x="130" y="54"/>
                  </a:cubicBezTo>
                  <a:cubicBezTo>
                    <a:pt x="0" y="472"/>
                    <a:pt x="72" y="927"/>
                    <a:pt x="320" y="1289"/>
                  </a:cubicBezTo>
                  <a:cubicBezTo>
                    <a:pt x="499" y="1209"/>
                    <a:pt x="624" y="1024"/>
                    <a:pt x="624" y="819"/>
                  </a:cubicBezTo>
                  <a:cubicBezTo>
                    <a:pt x="624" y="537"/>
                    <a:pt x="358" y="201"/>
                    <a:pt x="157" y="1"/>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5;p17">
              <a:extLst>
                <a:ext uri="{FF2B5EF4-FFF2-40B4-BE49-F238E27FC236}">
                  <a16:creationId xmlns:a16="http://schemas.microsoft.com/office/drawing/2014/main" id="{905C4A91-13FB-4813-B3FB-71FE6481E055}"/>
                </a:ext>
              </a:extLst>
            </p:cNvPr>
            <p:cNvSpPr/>
            <p:nvPr/>
          </p:nvSpPr>
          <p:spPr>
            <a:xfrm>
              <a:off x="993569" y="2319575"/>
              <a:ext cx="22317" cy="37713"/>
            </a:xfrm>
            <a:custGeom>
              <a:avLst/>
              <a:gdLst/>
              <a:ahLst/>
              <a:cxnLst/>
              <a:rect l="l" t="t" r="r" b="b"/>
              <a:pathLst>
                <a:path w="158" h="267" extrusionOk="0">
                  <a:moveTo>
                    <a:pt x="77" y="0"/>
                  </a:moveTo>
                  <a:cubicBezTo>
                    <a:pt x="33" y="0"/>
                    <a:pt x="0" y="33"/>
                    <a:pt x="0" y="82"/>
                  </a:cubicBezTo>
                  <a:lnTo>
                    <a:pt x="0" y="185"/>
                  </a:lnTo>
                  <a:cubicBezTo>
                    <a:pt x="0" y="228"/>
                    <a:pt x="33" y="267"/>
                    <a:pt x="77" y="267"/>
                  </a:cubicBezTo>
                  <a:cubicBezTo>
                    <a:pt x="120" y="267"/>
                    <a:pt x="157" y="228"/>
                    <a:pt x="157" y="185"/>
                  </a:cubicBezTo>
                  <a:lnTo>
                    <a:pt x="157" y="82"/>
                  </a:lnTo>
                  <a:cubicBezTo>
                    <a:pt x="157" y="33"/>
                    <a:pt x="120" y="0"/>
                    <a:pt x="77"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6;p17">
              <a:extLst>
                <a:ext uri="{FF2B5EF4-FFF2-40B4-BE49-F238E27FC236}">
                  <a16:creationId xmlns:a16="http://schemas.microsoft.com/office/drawing/2014/main" id="{98384ED4-4F5C-4C29-804B-02945A951415}"/>
                </a:ext>
              </a:extLst>
            </p:cNvPr>
            <p:cNvSpPr/>
            <p:nvPr/>
          </p:nvSpPr>
          <p:spPr>
            <a:xfrm>
              <a:off x="1125211" y="2319575"/>
              <a:ext cx="22317" cy="37713"/>
            </a:xfrm>
            <a:custGeom>
              <a:avLst/>
              <a:gdLst/>
              <a:ahLst/>
              <a:cxnLst/>
              <a:rect l="l" t="t" r="r" b="b"/>
              <a:pathLst>
                <a:path w="158" h="267" extrusionOk="0">
                  <a:moveTo>
                    <a:pt x="76" y="0"/>
                  </a:moveTo>
                  <a:cubicBezTo>
                    <a:pt x="33" y="0"/>
                    <a:pt x="0" y="33"/>
                    <a:pt x="0" y="82"/>
                  </a:cubicBezTo>
                  <a:lnTo>
                    <a:pt x="0" y="185"/>
                  </a:lnTo>
                  <a:cubicBezTo>
                    <a:pt x="0" y="228"/>
                    <a:pt x="33" y="267"/>
                    <a:pt x="76" y="267"/>
                  </a:cubicBezTo>
                  <a:cubicBezTo>
                    <a:pt x="125" y="267"/>
                    <a:pt x="158" y="228"/>
                    <a:pt x="158" y="185"/>
                  </a:cubicBezTo>
                  <a:lnTo>
                    <a:pt x="158" y="82"/>
                  </a:lnTo>
                  <a:cubicBezTo>
                    <a:pt x="158" y="33"/>
                    <a:pt x="125" y="0"/>
                    <a:pt x="7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7;p17">
              <a:extLst>
                <a:ext uri="{FF2B5EF4-FFF2-40B4-BE49-F238E27FC236}">
                  <a16:creationId xmlns:a16="http://schemas.microsoft.com/office/drawing/2014/main" id="{6FB448DA-C33E-49BA-B8E3-A473A8CEBBC2}"/>
                </a:ext>
              </a:extLst>
            </p:cNvPr>
            <p:cNvSpPr/>
            <p:nvPr/>
          </p:nvSpPr>
          <p:spPr>
            <a:xfrm>
              <a:off x="1034107" y="2334406"/>
              <a:ext cx="73589" cy="37431"/>
            </a:xfrm>
            <a:custGeom>
              <a:avLst/>
              <a:gdLst/>
              <a:ahLst/>
              <a:cxnLst/>
              <a:rect l="l" t="t" r="r" b="b"/>
              <a:pathLst>
                <a:path w="521" h="265" extrusionOk="0">
                  <a:moveTo>
                    <a:pt x="96" y="0"/>
                  </a:moveTo>
                  <a:cubicBezTo>
                    <a:pt x="84" y="0"/>
                    <a:pt x="72" y="3"/>
                    <a:pt x="60" y="10"/>
                  </a:cubicBezTo>
                  <a:cubicBezTo>
                    <a:pt x="17" y="25"/>
                    <a:pt x="1" y="75"/>
                    <a:pt x="23" y="112"/>
                  </a:cubicBezTo>
                  <a:cubicBezTo>
                    <a:pt x="66" y="205"/>
                    <a:pt x="158" y="265"/>
                    <a:pt x="261" y="265"/>
                  </a:cubicBezTo>
                  <a:cubicBezTo>
                    <a:pt x="363" y="265"/>
                    <a:pt x="461" y="205"/>
                    <a:pt x="505" y="112"/>
                  </a:cubicBezTo>
                  <a:cubicBezTo>
                    <a:pt x="521" y="75"/>
                    <a:pt x="505" y="25"/>
                    <a:pt x="467" y="10"/>
                  </a:cubicBezTo>
                  <a:cubicBezTo>
                    <a:pt x="456" y="3"/>
                    <a:pt x="443" y="0"/>
                    <a:pt x="431" y="0"/>
                  </a:cubicBezTo>
                  <a:cubicBezTo>
                    <a:pt x="402" y="0"/>
                    <a:pt x="374" y="17"/>
                    <a:pt x="358" y="47"/>
                  </a:cubicBezTo>
                  <a:cubicBezTo>
                    <a:pt x="342" y="85"/>
                    <a:pt x="305" y="107"/>
                    <a:pt x="261" y="107"/>
                  </a:cubicBezTo>
                  <a:cubicBezTo>
                    <a:pt x="223" y="107"/>
                    <a:pt x="185" y="85"/>
                    <a:pt x="163" y="47"/>
                  </a:cubicBezTo>
                  <a:cubicBezTo>
                    <a:pt x="152" y="17"/>
                    <a:pt x="124" y="0"/>
                    <a:pt x="9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8;p17">
              <a:extLst>
                <a:ext uri="{FF2B5EF4-FFF2-40B4-BE49-F238E27FC236}">
                  <a16:creationId xmlns:a16="http://schemas.microsoft.com/office/drawing/2014/main" id="{8CBD26A8-9A71-4FCC-96A0-73F220810192}"/>
                </a:ext>
              </a:extLst>
            </p:cNvPr>
            <p:cNvSpPr/>
            <p:nvPr/>
          </p:nvSpPr>
          <p:spPr>
            <a:xfrm>
              <a:off x="1200072" y="2118014"/>
              <a:ext cx="60735" cy="77686"/>
            </a:xfrm>
            <a:custGeom>
              <a:avLst/>
              <a:gdLst/>
              <a:ahLst/>
              <a:cxnLst/>
              <a:rect l="l" t="t" r="r" b="b"/>
              <a:pathLst>
                <a:path w="430" h="550" extrusionOk="0">
                  <a:moveTo>
                    <a:pt x="217" y="0"/>
                  </a:moveTo>
                  <a:cubicBezTo>
                    <a:pt x="209" y="0"/>
                    <a:pt x="199" y="3"/>
                    <a:pt x="191" y="9"/>
                  </a:cubicBezTo>
                  <a:cubicBezTo>
                    <a:pt x="115" y="90"/>
                    <a:pt x="1" y="225"/>
                    <a:pt x="1" y="339"/>
                  </a:cubicBezTo>
                  <a:lnTo>
                    <a:pt x="7" y="339"/>
                  </a:lnTo>
                  <a:cubicBezTo>
                    <a:pt x="7" y="459"/>
                    <a:pt x="98" y="550"/>
                    <a:pt x="218" y="550"/>
                  </a:cubicBezTo>
                  <a:cubicBezTo>
                    <a:pt x="250" y="550"/>
                    <a:pt x="278" y="539"/>
                    <a:pt x="305" y="529"/>
                  </a:cubicBezTo>
                  <a:cubicBezTo>
                    <a:pt x="380" y="496"/>
                    <a:pt x="430" y="420"/>
                    <a:pt x="430" y="339"/>
                  </a:cubicBezTo>
                  <a:cubicBezTo>
                    <a:pt x="430" y="225"/>
                    <a:pt x="321" y="95"/>
                    <a:pt x="240" y="14"/>
                  </a:cubicBezTo>
                  <a:lnTo>
                    <a:pt x="240" y="9"/>
                  </a:lnTo>
                  <a:cubicBezTo>
                    <a:pt x="234" y="3"/>
                    <a:pt x="226" y="0"/>
                    <a:pt x="217" y="0"/>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9;p17">
              <a:extLst>
                <a:ext uri="{FF2B5EF4-FFF2-40B4-BE49-F238E27FC236}">
                  <a16:creationId xmlns:a16="http://schemas.microsoft.com/office/drawing/2014/main" id="{108DB411-9E95-4660-BF94-56D557E3C024}"/>
                </a:ext>
              </a:extLst>
            </p:cNvPr>
            <p:cNvSpPr/>
            <p:nvPr/>
          </p:nvSpPr>
          <p:spPr>
            <a:xfrm>
              <a:off x="893425" y="2473817"/>
              <a:ext cx="59888" cy="77827"/>
            </a:xfrm>
            <a:custGeom>
              <a:avLst/>
              <a:gdLst/>
              <a:ahLst/>
              <a:cxnLst/>
              <a:rect l="l" t="t" r="r" b="b"/>
              <a:pathLst>
                <a:path w="424" h="551" extrusionOk="0">
                  <a:moveTo>
                    <a:pt x="211" y="0"/>
                  </a:moveTo>
                  <a:cubicBezTo>
                    <a:pt x="202" y="0"/>
                    <a:pt x="192" y="3"/>
                    <a:pt x="184" y="8"/>
                  </a:cubicBezTo>
                  <a:cubicBezTo>
                    <a:pt x="109" y="90"/>
                    <a:pt x="1" y="225"/>
                    <a:pt x="1" y="339"/>
                  </a:cubicBezTo>
                  <a:cubicBezTo>
                    <a:pt x="1" y="458"/>
                    <a:pt x="92" y="550"/>
                    <a:pt x="211" y="550"/>
                  </a:cubicBezTo>
                  <a:cubicBezTo>
                    <a:pt x="244" y="550"/>
                    <a:pt x="271" y="540"/>
                    <a:pt x="304" y="528"/>
                  </a:cubicBezTo>
                  <a:cubicBezTo>
                    <a:pt x="374" y="496"/>
                    <a:pt x="423" y="420"/>
                    <a:pt x="423" y="339"/>
                  </a:cubicBezTo>
                  <a:cubicBezTo>
                    <a:pt x="423" y="225"/>
                    <a:pt x="314" y="95"/>
                    <a:pt x="239" y="13"/>
                  </a:cubicBezTo>
                  <a:lnTo>
                    <a:pt x="233" y="8"/>
                  </a:lnTo>
                  <a:cubicBezTo>
                    <a:pt x="227" y="3"/>
                    <a:pt x="219" y="0"/>
                    <a:pt x="211" y="0"/>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0;p17">
              <a:extLst>
                <a:ext uri="{FF2B5EF4-FFF2-40B4-BE49-F238E27FC236}">
                  <a16:creationId xmlns:a16="http://schemas.microsoft.com/office/drawing/2014/main" id="{25AF8187-BF2A-4E85-80C5-9B322568D29E}"/>
                </a:ext>
              </a:extLst>
            </p:cNvPr>
            <p:cNvSpPr/>
            <p:nvPr/>
          </p:nvSpPr>
          <p:spPr>
            <a:xfrm>
              <a:off x="1233124" y="2481868"/>
              <a:ext cx="22175" cy="37572"/>
            </a:xfrm>
            <a:custGeom>
              <a:avLst/>
              <a:gdLst/>
              <a:ahLst/>
              <a:cxnLst/>
              <a:rect l="l" t="t" r="r" b="b"/>
              <a:pathLst>
                <a:path w="157" h="266" extrusionOk="0">
                  <a:moveTo>
                    <a:pt x="76" y="1"/>
                  </a:moveTo>
                  <a:cubicBezTo>
                    <a:pt x="33" y="1"/>
                    <a:pt x="1" y="38"/>
                    <a:pt x="1" y="81"/>
                  </a:cubicBezTo>
                  <a:lnTo>
                    <a:pt x="1" y="184"/>
                  </a:lnTo>
                  <a:cubicBezTo>
                    <a:pt x="1" y="228"/>
                    <a:pt x="33" y="266"/>
                    <a:pt x="76" y="266"/>
                  </a:cubicBezTo>
                  <a:cubicBezTo>
                    <a:pt x="119" y="266"/>
                    <a:pt x="157" y="228"/>
                    <a:pt x="157" y="184"/>
                  </a:cubicBezTo>
                  <a:lnTo>
                    <a:pt x="157" y="81"/>
                  </a:lnTo>
                  <a:cubicBezTo>
                    <a:pt x="157" y="38"/>
                    <a:pt x="119" y="1"/>
                    <a:pt x="76"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1;p17">
              <a:extLst>
                <a:ext uri="{FF2B5EF4-FFF2-40B4-BE49-F238E27FC236}">
                  <a16:creationId xmlns:a16="http://schemas.microsoft.com/office/drawing/2014/main" id="{0A2CF93D-9753-4FA1-BEFA-E3E2FC562A13}"/>
                </a:ext>
              </a:extLst>
            </p:cNvPr>
            <p:cNvSpPr/>
            <p:nvPr/>
          </p:nvSpPr>
          <p:spPr>
            <a:xfrm>
              <a:off x="1424372" y="2481868"/>
              <a:ext cx="22317" cy="37572"/>
            </a:xfrm>
            <a:custGeom>
              <a:avLst/>
              <a:gdLst/>
              <a:ahLst/>
              <a:cxnLst/>
              <a:rect l="l" t="t" r="r" b="b"/>
              <a:pathLst>
                <a:path w="158" h="266" extrusionOk="0">
                  <a:moveTo>
                    <a:pt x="82" y="1"/>
                  </a:moveTo>
                  <a:cubicBezTo>
                    <a:pt x="33" y="1"/>
                    <a:pt x="0" y="38"/>
                    <a:pt x="0" y="81"/>
                  </a:cubicBezTo>
                  <a:lnTo>
                    <a:pt x="0" y="184"/>
                  </a:lnTo>
                  <a:cubicBezTo>
                    <a:pt x="0" y="228"/>
                    <a:pt x="33" y="266"/>
                    <a:pt x="82" y="266"/>
                  </a:cubicBezTo>
                  <a:cubicBezTo>
                    <a:pt x="125" y="266"/>
                    <a:pt x="158" y="228"/>
                    <a:pt x="158" y="184"/>
                  </a:cubicBezTo>
                  <a:lnTo>
                    <a:pt x="158" y="81"/>
                  </a:lnTo>
                  <a:cubicBezTo>
                    <a:pt x="158" y="38"/>
                    <a:pt x="125" y="1"/>
                    <a:pt x="82"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2;p17">
              <a:extLst>
                <a:ext uri="{FF2B5EF4-FFF2-40B4-BE49-F238E27FC236}">
                  <a16:creationId xmlns:a16="http://schemas.microsoft.com/office/drawing/2014/main" id="{BEE9E9E7-8501-479B-811A-396F58E61B0F}"/>
                </a:ext>
              </a:extLst>
            </p:cNvPr>
            <p:cNvSpPr/>
            <p:nvPr/>
          </p:nvSpPr>
          <p:spPr>
            <a:xfrm>
              <a:off x="1303465" y="2501360"/>
              <a:ext cx="73589" cy="37289"/>
            </a:xfrm>
            <a:custGeom>
              <a:avLst/>
              <a:gdLst/>
              <a:ahLst/>
              <a:cxnLst/>
              <a:rect l="l" t="t" r="r" b="b"/>
              <a:pathLst>
                <a:path w="521" h="264" extrusionOk="0">
                  <a:moveTo>
                    <a:pt x="93" y="0"/>
                  </a:moveTo>
                  <a:cubicBezTo>
                    <a:pt x="82" y="0"/>
                    <a:pt x="71" y="3"/>
                    <a:pt x="61" y="8"/>
                  </a:cubicBezTo>
                  <a:cubicBezTo>
                    <a:pt x="16" y="25"/>
                    <a:pt x="1" y="73"/>
                    <a:pt x="23" y="111"/>
                  </a:cubicBezTo>
                  <a:cubicBezTo>
                    <a:pt x="66" y="203"/>
                    <a:pt x="158" y="263"/>
                    <a:pt x="261" y="263"/>
                  </a:cubicBezTo>
                  <a:cubicBezTo>
                    <a:pt x="364" y="263"/>
                    <a:pt x="461" y="203"/>
                    <a:pt x="504" y="111"/>
                  </a:cubicBezTo>
                  <a:cubicBezTo>
                    <a:pt x="521" y="73"/>
                    <a:pt x="504" y="25"/>
                    <a:pt x="466" y="8"/>
                  </a:cubicBezTo>
                  <a:cubicBezTo>
                    <a:pt x="456" y="3"/>
                    <a:pt x="445" y="0"/>
                    <a:pt x="434" y="0"/>
                  </a:cubicBezTo>
                  <a:cubicBezTo>
                    <a:pt x="404" y="0"/>
                    <a:pt x="374" y="19"/>
                    <a:pt x="358" y="46"/>
                  </a:cubicBezTo>
                  <a:cubicBezTo>
                    <a:pt x="341" y="85"/>
                    <a:pt x="304" y="106"/>
                    <a:pt x="261" y="106"/>
                  </a:cubicBezTo>
                  <a:cubicBezTo>
                    <a:pt x="223" y="106"/>
                    <a:pt x="185" y="85"/>
                    <a:pt x="163" y="46"/>
                  </a:cubicBezTo>
                  <a:cubicBezTo>
                    <a:pt x="151" y="19"/>
                    <a:pt x="122" y="0"/>
                    <a:pt x="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3;p17">
              <a:extLst>
                <a:ext uri="{FF2B5EF4-FFF2-40B4-BE49-F238E27FC236}">
                  <a16:creationId xmlns:a16="http://schemas.microsoft.com/office/drawing/2014/main" id="{97B2EF48-D328-4DC0-B760-8F7113D04C25}"/>
                </a:ext>
              </a:extLst>
            </p:cNvPr>
            <p:cNvSpPr/>
            <p:nvPr/>
          </p:nvSpPr>
          <p:spPr>
            <a:xfrm>
              <a:off x="1576636" y="2305450"/>
              <a:ext cx="60735" cy="77827"/>
            </a:xfrm>
            <a:custGeom>
              <a:avLst/>
              <a:gdLst/>
              <a:ahLst/>
              <a:cxnLst/>
              <a:rect l="l" t="t" r="r" b="b"/>
              <a:pathLst>
                <a:path w="430" h="551" extrusionOk="0">
                  <a:moveTo>
                    <a:pt x="215" y="1"/>
                  </a:moveTo>
                  <a:cubicBezTo>
                    <a:pt x="207" y="1"/>
                    <a:pt x="198" y="4"/>
                    <a:pt x="190" y="9"/>
                  </a:cubicBezTo>
                  <a:cubicBezTo>
                    <a:pt x="115" y="90"/>
                    <a:pt x="0" y="225"/>
                    <a:pt x="0" y="340"/>
                  </a:cubicBezTo>
                  <a:cubicBezTo>
                    <a:pt x="0" y="458"/>
                    <a:pt x="98" y="550"/>
                    <a:pt x="212" y="550"/>
                  </a:cubicBezTo>
                  <a:cubicBezTo>
                    <a:pt x="245" y="550"/>
                    <a:pt x="277" y="540"/>
                    <a:pt x="304" y="529"/>
                  </a:cubicBezTo>
                  <a:cubicBezTo>
                    <a:pt x="375" y="497"/>
                    <a:pt x="429" y="420"/>
                    <a:pt x="429" y="340"/>
                  </a:cubicBezTo>
                  <a:cubicBezTo>
                    <a:pt x="429" y="225"/>
                    <a:pt x="320" y="95"/>
                    <a:pt x="239" y="15"/>
                  </a:cubicBezTo>
                  <a:lnTo>
                    <a:pt x="239" y="9"/>
                  </a:lnTo>
                  <a:cubicBezTo>
                    <a:pt x="231" y="4"/>
                    <a:pt x="223" y="1"/>
                    <a:pt x="215" y="1"/>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Google Shape;278;p17">
            <a:extLst>
              <a:ext uri="{FF2B5EF4-FFF2-40B4-BE49-F238E27FC236}">
                <a16:creationId xmlns:a16="http://schemas.microsoft.com/office/drawing/2014/main" id="{4D7DB077-EA2A-4DCE-A893-F27C38CD6E6A}"/>
              </a:ext>
            </a:extLst>
          </p:cNvPr>
          <p:cNvSpPr/>
          <p:nvPr/>
        </p:nvSpPr>
        <p:spPr>
          <a:xfrm>
            <a:off x="1718255" y="1720689"/>
            <a:ext cx="1288354" cy="1310329"/>
          </a:xfrm>
          <a:prstGeom prst="blockArc">
            <a:avLst>
              <a:gd name="adj1" fmla="val 10800000"/>
              <a:gd name="adj2" fmla="val 21424777"/>
              <a:gd name="adj3" fmla="val 12472"/>
            </a:avLst>
          </a:prstGeom>
          <a:solidFill>
            <a:srgbClr val="B1BD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9;p17">
            <a:extLst>
              <a:ext uri="{FF2B5EF4-FFF2-40B4-BE49-F238E27FC236}">
                <a16:creationId xmlns:a16="http://schemas.microsoft.com/office/drawing/2014/main" id="{0CE98F57-F99D-42C0-8794-358FA546D986}"/>
              </a:ext>
            </a:extLst>
          </p:cNvPr>
          <p:cNvSpPr/>
          <p:nvPr/>
        </p:nvSpPr>
        <p:spPr>
          <a:xfrm>
            <a:off x="3922693" y="1720689"/>
            <a:ext cx="1288354" cy="1310329"/>
          </a:xfrm>
          <a:prstGeom prst="blockArc">
            <a:avLst>
              <a:gd name="adj1" fmla="val 10800000"/>
              <a:gd name="adj2" fmla="val 21424777"/>
              <a:gd name="adj3" fmla="val 12472"/>
            </a:avLst>
          </a:prstGeom>
          <a:solidFill>
            <a:srgbClr val="C744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82;p17">
            <a:extLst>
              <a:ext uri="{FF2B5EF4-FFF2-40B4-BE49-F238E27FC236}">
                <a16:creationId xmlns:a16="http://schemas.microsoft.com/office/drawing/2014/main" id="{EA73A65B-A88B-4677-8621-D27473CD3D46}"/>
              </a:ext>
            </a:extLst>
          </p:cNvPr>
          <p:cNvSpPr/>
          <p:nvPr/>
        </p:nvSpPr>
        <p:spPr>
          <a:xfrm rot="10800000" flipH="1">
            <a:off x="1755815" y="3212392"/>
            <a:ext cx="1288354" cy="1310329"/>
          </a:xfrm>
          <a:prstGeom prst="blockArc">
            <a:avLst>
              <a:gd name="adj1" fmla="val 10800000"/>
              <a:gd name="adj2" fmla="val 21424777"/>
              <a:gd name="adj3" fmla="val 12472"/>
            </a:avLst>
          </a:prstGeom>
          <a:solidFill>
            <a:srgbClr val="B1BD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83;p17">
            <a:extLst>
              <a:ext uri="{FF2B5EF4-FFF2-40B4-BE49-F238E27FC236}">
                <a16:creationId xmlns:a16="http://schemas.microsoft.com/office/drawing/2014/main" id="{7B7765BF-FCAC-4280-A77A-84E170DD421D}"/>
              </a:ext>
            </a:extLst>
          </p:cNvPr>
          <p:cNvSpPr/>
          <p:nvPr/>
        </p:nvSpPr>
        <p:spPr>
          <a:xfrm rot="10800000" flipH="1">
            <a:off x="3946461" y="3272046"/>
            <a:ext cx="1288354" cy="1310329"/>
          </a:xfrm>
          <a:prstGeom prst="blockArc">
            <a:avLst>
              <a:gd name="adj1" fmla="val 10800000"/>
              <a:gd name="adj2" fmla="val 21424777"/>
              <a:gd name="adj3" fmla="val 12472"/>
            </a:avLst>
          </a:prstGeom>
          <a:solidFill>
            <a:srgbClr val="C744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6;p17">
            <a:extLst>
              <a:ext uri="{FF2B5EF4-FFF2-40B4-BE49-F238E27FC236}">
                <a16:creationId xmlns:a16="http://schemas.microsoft.com/office/drawing/2014/main" id="{BFE8116C-6324-45DC-B022-9E1740175C73}"/>
              </a:ext>
            </a:extLst>
          </p:cNvPr>
          <p:cNvSpPr txBox="1"/>
          <p:nvPr/>
        </p:nvSpPr>
        <p:spPr>
          <a:xfrm>
            <a:off x="3871855" y="6211713"/>
            <a:ext cx="1514938" cy="424972"/>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700" kern="0">
                <a:solidFill>
                  <a:srgbClr val="45AA9A"/>
                </a:solidFill>
                <a:latin typeface="Arial Rounded MT Bold" panose="020F0704030504030204" pitchFamily="34" charset="0"/>
                <a:ea typeface="Fira Sans Extra Condensed"/>
                <a:cs typeface="Fira Sans Extra Condensed"/>
                <a:sym typeface="Fira Sans Extra Condensed"/>
              </a:rPr>
              <a:t>La parentalité</a:t>
            </a:r>
            <a:endParaRPr sz="1700" kern="0">
              <a:solidFill>
                <a:srgbClr val="45AA9A"/>
              </a:solidFill>
              <a:latin typeface="Arial Rounded MT Bold" panose="020F0704030504030204" pitchFamily="34" charset="0"/>
              <a:ea typeface="Fira Sans Extra Condensed"/>
              <a:cs typeface="Fira Sans Extra Condensed"/>
              <a:sym typeface="Fira Sans Extra Condensed"/>
            </a:endParaRPr>
          </a:p>
        </p:txBody>
      </p:sp>
      <p:sp>
        <p:nvSpPr>
          <p:cNvPr id="51" name="Google Shape;197;p17">
            <a:extLst>
              <a:ext uri="{FF2B5EF4-FFF2-40B4-BE49-F238E27FC236}">
                <a16:creationId xmlns:a16="http://schemas.microsoft.com/office/drawing/2014/main" id="{A41FDF12-6226-4F73-8784-8BCAFC574AC5}"/>
              </a:ext>
            </a:extLst>
          </p:cNvPr>
          <p:cNvSpPr txBox="1"/>
          <p:nvPr/>
        </p:nvSpPr>
        <p:spPr>
          <a:xfrm>
            <a:off x="3971826" y="6766614"/>
            <a:ext cx="1288354" cy="52913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000000"/>
                </a:solidFill>
                <a:latin typeface="Arial Rounded MT Bold" panose="020F0704030504030204" pitchFamily="34" charset="0"/>
                <a:ea typeface="Roboto"/>
                <a:cs typeface="Roboto"/>
                <a:sym typeface="Roboto"/>
              </a:rPr>
              <a:t>Soutenir et informer, prevenir l’isolement et l’épuisement des parents</a:t>
            </a:r>
            <a:endParaRPr sz="1200" kern="0">
              <a:solidFill>
                <a:srgbClr val="000000"/>
              </a:solidFill>
              <a:latin typeface="Arial Rounded MT Bold" panose="020F0704030504030204" pitchFamily="34" charset="0"/>
              <a:ea typeface="Roboto"/>
              <a:cs typeface="Roboto"/>
              <a:sym typeface="Roboto"/>
            </a:endParaRPr>
          </a:p>
        </p:txBody>
      </p:sp>
      <p:sp>
        <p:nvSpPr>
          <p:cNvPr id="52" name="Google Shape;198;p17">
            <a:extLst>
              <a:ext uri="{FF2B5EF4-FFF2-40B4-BE49-F238E27FC236}">
                <a16:creationId xmlns:a16="http://schemas.microsoft.com/office/drawing/2014/main" id="{3A3C8BFE-C26B-471E-A569-3E1FCAAC11B1}"/>
              </a:ext>
            </a:extLst>
          </p:cNvPr>
          <p:cNvSpPr txBox="1"/>
          <p:nvPr/>
        </p:nvSpPr>
        <p:spPr>
          <a:xfrm>
            <a:off x="1712343" y="6123545"/>
            <a:ext cx="1514938" cy="424972"/>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700" kern="0">
                <a:solidFill>
                  <a:srgbClr val="F7CA17"/>
                </a:solidFill>
                <a:latin typeface="Arial Rounded MT Bold" panose="020F0704030504030204" pitchFamily="34" charset="0"/>
                <a:ea typeface="Fira Sans Extra Condensed"/>
                <a:cs typeface="Fira Sans Extra Condensed"/>
                <a:sym typeface="Fira Sans Extra Condensed"/>
              </a:rPr>
              <a:t>L’égalité des chances dès les premiers pas</a:t>
            </a:r>
            <a:endParaRPr sz="1700" kern="0">
              <a:solidFill>
                <a:srgbClr val="F7CA17"/>
              </a:solidFill>
              <a:latin typeface="Arial Rounded MT Bold" panose="020F0704030504030204" pitchFamily="34" charset="0"/>
              <a:ea typeface="Fira Sans Extra Condensed"/>
              <a:cs typeface="Fira Sans Extra Condensed"/>
              <a:sym typeface="Fira Sans Extra Condensed"/>
            </a:endParaRPr>
          </a:p>
        </p:txBody>
      </p:sp>
      <p:sp>
        <p:nvSpPr>
          <p:cNvPr id="53" name="Google Shape;199;p17">
            <a:extLst>
              <a:ext uri="{FF2B5EF4-FFF2-40B4-BE49-F238E27FC236}">
                <a16:creationId xmlns:a16="http://schemas.microsoft.com/office/drawing/2014/main" id="{9A306535-82A4-4FD4-BE3F-953AFA440E98}"/>
              </a:ext>
            </a:extLst>
          </p:cNvPr>
          <p:cNvSpPr txBox="1"/>
          <p:nvPr/>
        </p:nvSpPr>
        <p:spPr>
          <a:xfrm>
            <a:off x="1767985" y="6763892"/>
            <a:ext cx="1514937" cy="52913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kern="0">
                <a:solidFill>
                  <a:srgbClr val="000000"/>
                </a:solidFill>
                <a:latin typeface="Arial Rounded MT Bold" panose="020F0704030504030204" pitchFamily="34" charset="0"/>
                <a:ea typeface="Roboto"/>
                <a:cs typeface="Roboto"/>
                <a:sym typeface="Roboto"/>
              </a:rPr>
              <a:t>Lutter contre les inégalités et leur reproduction, promouvoir la santé des plus petit.e.s, favoriser l’accès aux premiers loisirs</a:t>
            </a:r>
            <a:endParaRPr sz="1200" kern="0">
              <a:solidFill>
                <a:srgbClr val="000000"/>
              </a:solidFill>
              <a:latin typeface="Arial Rounded MT Bold" panose="020F0704030504030204" pitchFamily="34" charset="0"/>
              <a:ea typeface="Roboto"/>
              <a:cs typeface="Roboto"/>
              <a:sym typeface="Roboto"/>
            </a:endParaRPr>
          </a:p>
        </p:txBody>
      </p:sp>
      <p:grpSp>
        <p:nvGrpSpPr>
          <p:cNvPr id="54" name="Google Shape;234;p17">
            <a:extLst>
              <a:ext uri="{FF2B5EF4-FFF2-40B4-BE49-F238E27FC236}">
                <a16:creationId xmlns:a16="http://schemas.microsoft.com/office/drawing/2014/main" id="{44D95501-8ED0-4394-AD4D-62B5AC35CF51}"/>
              </a:ext>
            </a:extLst>
          </p:cNvPr>
          <p:cNvGrpSpPr/>
          <p:nvPr/>
        </p:nvGrpSpPr>
        <p:grpSpPr>
          <a:xfrm>
            <a:off x="2075493" y="5354896"/>
            <a:ext cx="766454" cy="735938"/>
            <a:chOff x="5293272" y="2038351"/>
            <a:chExt cx="752977" cy="743951"/>
          </a:xfrm>
        </p:grpSpPr>
        <p:sp>
          <p:nvSpPr>
            <p:cNvPr id="55" name="Google Shape;235;p17">
              <a:extLst>
                <a:ext uri="{FF2B5EF4-FFF2-40B4-BE49-F238E27FC236}">
                  <a16:creationId xmlns:a16="http://schemas.microsoft.com/office/drawing/2014/main" id="{DAB01D40-CF6E-4F84-93A8-0EA29EF2F3FC}"/>
                </a:ext>
              </a:extLst>
            </p:cNvPr>
            <p:cNvSpPr/>
            <p:nvPr/>
          </p:nvSpPr>
          <p:spPr>
            <a:xfrm>
              <a:off x="5293272" y="2038351"/>
              <a:ext cx="752977" cy="743951"/>
            </a:xfrm>
            <a:custGeom>
              <a:avLst/>
              <a:gdLst/>
              <a:ahLst/>
              <a:cxnLst/>
              <a:rect l="l" t="t" r="r" b="b"/>
              <a:pathLst>
                <a:path w="5331" h="5267" extrusionOk="0">
                  <a:moveTo>
                    <a:pt x="2668" y="1"/>
                  </a:moveTo>
                  <a:cubicBezTo>
                    <a:pt x="2577" y="1"/>
                    <a:pt x="2486" y="33"/>
                    <a:pt x="2416" y="98"/>
                  </a:cubicBezTo>
                  <a:lnTo>
                    <a:pt x="2069" y="406"/>
                  </a:lnTo>
                  <a:lnTo>
                    <a:pt x="1620" y="309"/>
                  </a:lnTo>
                  <a:cubicBezTo>
                    <a:pt x="1595" y="304"/>
                    <a:pt x="1569" y="301"/>
                    <a:pt x="1544" y="301"/>
                  </a:cubicBezTo>
                  <a:cubicBezTo>
                    <a:pt x="1382" y="301"/>
                    <a:pt x="1233" y="404"/>
                    <a:pt x="1181" y="564"/>
                  </a:cubicBezTo>
                  <a:lnTo>
                    <a:pt x="1040" y="1002"/>
                  </a:lnTo>
                  <a:lnTo>
                    <a:pt x="596" y="1149"/>
                  </a:lnTo>
                  <a:cubicBezTo>
                    <a:pt x="411" y="1209"/>
                    <a:pt x="303" y="1398"/>
                    <a:pt x="346" y="1587"/>
                  </a:cubicBezTo>
                  <a:lnTo>
                    <a:pt x="444" y="2037"/>
                  </a:lnTo>
                  <a:lnTo>
                    <a:pt x="130" y="2379"/>
                  </a:lnTo>
                  <a:cubicBezTo>
                    <a:pt x="0" y="2524"/>
                    <a:pt x="0" y="2741"/>
                    <a:pt x="130" y="2887"/>
                  </a:cubicBezTo>
                  <a:lnTo>
                    <a:pt x="444" y="3229"/>
                  </a:lnTo>
                  <a:lnTo>
                    <a:pt x="346" y="3684"/>
                  </a:lnTo>
                  <a:cubicBezTo>
                    <a:pt x="303" y="3874"/>
                    <a:pt x="411" y="4064"/>
                    <a:pt x="596" y="4122"/>
                  </a:cubicBezTo>
                  <a:lnTo>
                    <a:pt x="1040" y="4264"/>
                  </a:lnTo>
                  <a:lnTo>
                    <a:pt x="1181" y="4702"/>
                  </a:lnTo>
                  <a:cubicBezTo>
                    <a:pt x="1233" y="4862"/>
                    <a:pt x="1382" y="4964"/>
                    <a:pt x="1544" y="4964"/>
                  </a:cubicBezTo>
                  <a:cubicBezTo>
                    <a:pt x="1569" y="4964"/>
                    <a:pt x="1595" y="4962"/>
                    <a:pt x="1620" y="4957"/>
                  </a:cubicBezTo>
                  <a:lnTo>
                    <a:pt x="2069" y="4859"/>
                  </a:lnTo>
                  <a:lnTo>
                    <a:pt x="2416" y="5169"/>
                  </a:lnTo>
                  <a:cubicBezTo>
                    <a:pt x="2486" y="5234"/>
                    <a:pt x="2577" y="5266"/>
                    <a:pt x="2668" y="5266"/>
                  </a:cubicBezTo>
                  <a:cubicBezTo>
                    <a:pt x="2758" y="5266"/>
                    <a:pt x="2849" y="5234"/>
                    <a:pt x="2920" y="5169"/>
                  </a:cubicBezTo>
                  <a:lnTo>
                    <a:pt x="3261" y="4859"/>
                  </a:lnTo>
                  <a:lnTo>
                    <a:pt x="3716" y="4957"/>
                  </a:lnTo>
                  <a:cubicBezTo>
                    <a:pt x="3741" y="4962"/>
                    <a:pt x="3767" y="4964"/>
                    <a:pt x="3792" y="4964"/>
                  </a:cubicBezTo>
                  <a:cubicBezTo>
                    <a:pt x="3954" y="4964"/>
                    <a:pt x="4104" y="4862"/>
                    <a:pt x="4155" y="4702"/>
                  </a:cubicBezTo>
                  <a:lnTo>
                    <a:pt x="4296" y="4264"/>
                  </a:lnTo>
                  <a:lnTo>
                    <a:pt x="4734" y="4122"/>
                  </a:lnTo>
                  <a:cubicBezTo>
                    <a:pt x="4919" y="4064"/>
                    <a:pt x="5033" y="3874"/>
                    <a:pt x="4989" y="3684"/>
                  </a:cubicBezTo>
                  <a:lnTo>
                    <a:pt x="4891" y="3229"/>
                  </a:lnTo>
                  <a:lnTo>
                    <a:pt x="5201" y="2887"/>
                  </a:lnTo>
                  <a:cubicBezTo>
                    <a:pt x="5331" y="2741"/>
                    <a:pt x="5331" y="2524"/>
                    <a:pt x="5201" y="2379"/>
                  </a:cubicBezTo>
                  <a:lnTo>
                    <a:pt x="4891" y="2037"/>
                  </a:lnTo>
                  <a:lnTo>
                    <a:pt x="4989" y="1587"/>
                  </a:lnTo>
                  <a:cubicBezTo>
                    <a:pt x="5033" y="1398"/>
                    <a:pt x="4919" y="1209"/>
                    <a:pt x="4734" y="1149"/>
                  </a:cubicBezTo>
                  <a:lnTo>
                    <a:pt x="4296" y="1002"/>
                  </a:lnTo>
                  <a:lnTo>
                    <a:pt x="4155" y="564"/>
                  </a:lnTo>
                  <a:cubicBezTo>
                    <a:pt x="4104" y="404"/>
                    <a:pt x="3954" y="301"/>
                    <a:pt x="3792" y="301"/>
                  </a:cubicBezTo>
                  <a:cubicBezTo>
                    <a:pt x="3767" y="301"/>
                    <a:pt x="3741" y="304"/>
                    <a:pt x="3716" y="309"/>
                  </a:cubicBezTo>
                  <a:lnTo>
                    <a:pt x="3261" y="406"/>
                  </a:lnTo>
                  <a:lnTo>
                    <a:pt x="2920" y="98"/>
                  </a:lnTo>
                  <a:cubicBezTo>
                    <a:pt x="2849" y="33"/>
                    <a:pt x="2758" y="1"/>
                    <a:pt x="2668" y="1"/>
                  </a:cubicBezTo>
                  <a:close/>
                </a:path>
              </a:pathLst>
            </a:cu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36;p17">
              <a:extLst>
                <a:ext uri="{FF2B5EF4-FFF2-40B4-BE49-F238E27FC236}">
                  <a16:creationId xmlns:a16="http://schemas.microsoft.com/office/drawing/2014/main" id="{A3E6D77C-57FF-4BF7-9EF8-8C9BBD5D5F06}"/>
                </a:ext>
              </a:extLst>
            </p:cNvPr>
            <p:cNvSpPr/>
            <p:nvPr/>
          </p:nvSpPr>
          <p:spPr>
            <a:xfrm>
              <a:off x="5388896" y="2128608"/>
              <a:ext cx="562438" cy="563295"/>
            </a:xfrm>
            <a:custGeom>
              <a:avLst/>
              <a:gdLst/>
              <a:ahLst/>
              <a:cxnLst/>
              <a:rect l="l" t="t" r="r" b="b"/>
              <a:pathLst>
                <a:path w="3982" h="3988" extrusionOk="0">
                  <a:moveTo>
                    <a:pt x="1988" y="0"/>
                  </a:moveTo>
                  <a:cubicBezTo>
                    <a:pt x="894" y="0"/>
                    <a:pt x="1" y="895"/>
                    <a:pt x="1" y="1995"/>
                  </a:cubicBezTo>
                  <a:cubicBezTo>
                    <a:pt x="1" y="3093"/>
                    <a:pt x="894" y="3988"/>
                    <a:pt x="1988" y="3988"/>
                  </a:cubicBezTo>
                  <a:cubicBezTo>
                    <a:pt x="3088" y="3988"/>
                    <a:pt x="3982" y="3093"/>
                    <a:pt x="3982" y="1995"/>
                  </a:cubicBezTo>
                  <a:cubicBezTo>
                    <a:pt x="3982" y="895"/>
                    <a:pt x="3088" y="0"/>
                    <a:pt x="1988" y="0"/>
                  </a:cubicBezTo>
                  <a:close/>
                </a:path>
              </a:pathLst>
            </a:custGeom>
            <a:solidFill>
              <a:srgbClr val="FFD7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37;p17">
              <a:extLst>
                <a:ext uri="{FF2B5EF4-FFF2-40B4-BE49-F238E27FC236}">
                  <a16:creationId xmlns:a16="http://schemas.microsoft.com/office/drawing/2014/main" id="{114618AA-2316-44D0-93E2-E542C7C0797A}"/>
                </a:ext>
              </a:extLst>
            </p:cNvPr>
            <p:cNvSpPr/>
            <p:nvPr/>
          </p:nvSpPr>
          <p:spPr>
            <a:xfrm>
              <a:off x="5388896" y="2128608"/>
              <a:ext cx="357350" cy="563295"/>
            </a:xfrm>
            <a:custGeom>
              <a:avLst/>
              <a:gdLst/>
              <a:ahLst/>
              <a:cxnLst/>
              <a:rect l="l" t="t" r="r" b="b"/>
              <a:pathLst>
                <a:path w="2530" h="3988" extrusionOk="0">
                  <a:moveTo>
                    <a:pt x="1988" y="0"/>
                  </a:moveTo>
                  <a:cubicBezTo>
                    <a:pt x="894" y="0"/>
                    <a:pt x="1" y="895"/>
                    <a:pt x="1" y="1995"/>
                  </a:cubicBezTo>
                  <a:cubicBezTo>
                    <a:pt x="1" y="3093"/>
                    <a:pt x="894" y="3988"/>
                    <a:pt x="1988" y="3988"/>
                  </a:cubicBezTo>
                  <a:cubicBezTo>
                    <a:pt x="2178" y="3988"/>
                    <a:pt x="2356" y="3960"/>
                    <a:pt x="2529" y="3912"/>
                  </a:cubicBezTo>
                  <a:cubicBezTo>
                    <a:pt x="1696" y="3673"/>
                    <a:pt x="1078" y="2905"/>
                    <a:pt x="1078" y="1995"/>
                  </a:cubicBezTo>
                  <a:cubicBezTo>
                    <a:pt x="1078" y="1084"/>
                    <a:pt x="1696" y="315"/>
                    <a:pt x="2529" y="77"/>
                  </a:cubicBezTo>
                  <a:cubicBezTo>
                    <a:pt x="2356" y="27"/>
                    <a:pt x="2178" y="0"/>
                    <a:pt x="1988" y="0"/>
                  </a:cubicBezTo>
                  <a:close/>
                </a:path>
              </a:pathLst>
            </a:custGeom>
            <a:solidFill>
              <a:srgbClr val="FAB400"/>
            </a:solidFill>
            <a:ln w="9525" cap="flat" cmpd="sng">
              <a:solidFill>
                <a:srgbClr val="FAB4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38;p17">
              <a:extLst>
                <a:ext uri="{FF2B5EF4-FFF2-40B4-BE49-F238E27FC236}">
                  <a16:creationId xmlns:a16="http://schemas.microsoft.com/office/drawing/2014/main" id="{B62AD0DC-AB90-473E-8FAE-3F763CE46BD0}"/>
                </a:ext>
              </a:extLst>
            </p:cNvPr>
            <p:cNvSpPr/>
            <p:nvPr/>
          </p:nvSpPr>
          <p:spPr>
            <a:xfrm>
              <a:off x="5507402" y="2363361"/>
              <a:ext cx="88278" cy="70059"/>
            </a:xfrm>
            <a:custGeom>
              <a:avLst/>
              <a:gdLst/>
              <a:ahLst/>
              <a:cxnLst/>
              <a:rect l="l" t="t" r="r" b="b"/>
              <a:pathLst>
                <a:path w="625" h="496" extrusionOk="0">
                  <a:moveTo>
                    <a:pt x="315" y="1"/>
                  </a:moveTo>
                  <a:cubicBezTo>
                    <a:pt x="142" y="1"/>
                    <a:pt x="7" y="115"/>
                    <a:pt x="0" y="251"/>
                  </a:cubicBezTo>
                  <a:cubicBezTo>
                    <a:pt x="0" y="386"/>
                    <a:pt x="142" y="495"/>
                    <a:pt x="310" y="495"/>
                  </a:cubicBezTo>
                  <a:cubicBezTo>
                    <a:pt x="313" y="495"/>
                    <a:pt x="317" y="495"/>
                    <a:pt x="321" y="495"/>
                  </a:cubicBezTo>
                  <a:cubicBezTo>
                    <a:pt x="489" y="495"/>
                    <a:pt x="624" y="383"/>
                    <a:pt x="624" y="251"/>
                  </a:cubicBezTo>
                  <a:cubicBezTo>
                    <a:pt x="624" y="115"/>
                    <a:pt x="483" y="7"/>
                    <a:pt x="315" y="1"/>
                  </a:cubicBezTo>
                  <a:close/>
                </a:path>
              </a:pathLst>
            </a:custGeom>
            <a:solidFill>
              <a:srgbClr val="F189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39;p17">
              <a:extLst>
                <a:ext uri="{FF2B5EF4-FFF2-40B4-BE49-F238E27FC236}">
                  <a16:creationId xmlns:a16="http://schemas.microsoft.com/office/drawing/2014/main" id="{B744A853-5E96-49E6-999A-EB7D7CBCBAA8}"/>
                </a:ext>
              </a:extLst>
            </p:cNvPr>
            <p:cNvSpPr/>
            <p:nvPr/>
          </p:nvSpPr>
          <p:spPr>
            <a:xfrm>
              <a:off x="5744556" y="2365056"/>
              <a:ext cx="87431" cy="69776"/>
            </a:xfrm>
            <a:custGeom>
              <a:avLst/>
              <a:gdLst/>
              <a:ahLst/>
              <a:cxnLst/>
              <a:rect l="l" t="t" r="r" b="b"/>
              <a:pathLst>
                <a:path w="619" h="494" extrusionOk="0">
                  <a:moveTo>
                    <a:pt x="299" y="1"/>
                  </a:moveTo>
                  <a:cubicBezTo>
                    <a:pt x="135" y="1"/>
                    <a:pt x="1" y="112"/>
                    <a:pt x="1" y="244"/>
                  </a:cubicBezTo>
                  <a:cubicBezTo>
                    <a:pt x="1" y="379"/>
                    <a:pt x="136" y="488"/>
                    <a:pt x="310" y="493"/>
                  </a:cubicBezTo>
                  <a:cubicBezTo>
                    <a:pt x="483" y="493"/>
                    <a:pt x="619" y="379"/>
                    <a:pt x="619" y="244"/>
                  </a:cubicBezTo>
                  <a:cubicBezTo>
                    <a:pt x="619" y="109"/>
                    <a:pt x="483" y="1"/>
                    <a:pt x="310" y="1"/>
                  </a:cubicBezTo>
                  <a:cubicBezTo>
                    <a:pt x="307" y="1"/>
                    <a:pt x="303" y="1"/>
                    <a:pt x="299" y="1"/>
                  </a:cubicBezTo>
                  <a:close/>
                </a:path>
              </a:pathLst>
            </a:custGeom>
            <a:solidFill>
              <a:srgbClr val="F189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0;p17">
              <a:extLst>
                <a:ext uri="{FF2B5EF4-FFF2-40B4-BE49-F238E27FC236}">
                  <a16:creationId xmlns:a16="http://schemas.microsoft.com/office/drawing/2014/main" id="{844FC7B1-ADCC-44BD-9EFD-07100B05B5E8}"/>
                </a:ext>
              </a:extLst>
            </p:cNvPr>
            <p:cNvSpPr/>
            <p:nvPr/>
          </p:nvSpPr>
          <p:spPr>
            <a:xfrm>
              <a:off x="5562489" y="2335112"/>
              <a:ext cx="22317" cy="37572"/>
            </a:xfrm>
            <a:custGeom>
              <a:avLst/>
              <a:gdLst/>
              <a:ahLst/>
              <a:cxnLst/>
              <a:rect l="l" t="t" r="r" b="b"/>
              <a:pathLst>
                <a:path w="158" h="266" extrusionOk="0">
                  <a:moveTo>
                    <a:pt x="77" y="1"/>
                  </a:moveTo>
                  <a:cubicBezTo>
                    <a:pt x="33" y="1"/>
                    <a:pt x="0" y="38"/>
                    <a:pt x="0" y="83"/>
                  </a:cubicBezTo>
                  <a:lnTo>
                    <a:pt x="0" y="191"/>
                  </a:lnTo>
                  <a:cubicBezTo>
                    <a:pt x="0" y="233"/>
                    <a:pt x="33" y="266"/>
                    <a:pt x="77" y="266"/>
                  </a:cubicBezTo>
                  <a:cubicBezTo>
                    <a:pt x="120" y="266"/>
                    <a:pt x="158" y="233"/>
                    <a:pt x="158" y="191"/>
                  </a:cubicBezTo>
                  <a:lnTo>
                    <a:pt x="158" y="83"/>
                  </a:lnTo>
                  <a:cubicBezTo>
                    <a:pt x="158" y="38"/>
                    <a:pt x="120" y="1"/>
                    <a:pt x="77"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1;p17">
              <a:extLst>
                <a:ext uri="{FF2B5EF4-FFF2-40B4-BE49-F238E27FC236}">
                  <a16:creationId xmlns:a16="http://schemas.microsoft.com/office/drawing/2014/main" id="{D8BE113F-0562-4DC2-98A6-C92B32823835}"/>
                </a:ext>
              </a:extLst>
            </p:cNvPr>
            <p:cNvSpPr/>
            <p:nvPr/>
          </p:nvSpPr>
          <p:spPr>
            <a:xfrm>
              <a:off x="5753737" y="2335112"/>
              <a:ext cx="22458" cy="37572"/>
            </a:xfrm>
            <a:custGeom>
              <a:avLst/>
              <a:gdLst/>
              <a:ahLst/>
              <a:cxnLst/>
              <a:rect l="l" t="t" r="r" b="b"/>
              <a:pathLst>
                <a:path w="159" h="266" extrusionOk="0">
                  <a:moveTo>
                    <a:pt x="83" y="1"/>
                  </a:moveTo>
                  <a:cubicBezTo>
                    <a:pt x="33" y="1"/>
                    <a:pt x="1" y="38"/>
                    <a:pt x="1" y="83"/>
                  </a:cubicBezTo>
                  <a:lnTo>
                    <a:pt x="1" y="191"/>
                  </a:lnTo>
                  <a:cubicBezTo>
                    <a:pt x="1" y="233"/>
                    <a:pt x="33" y="266"/>
                    <a:pt x="83" y="266"/>
                  </a:cubicBezTo>
                  <a:cubicBezTo>
                    <a:pt x="126" y="266"/>
                    <a:pt x="158" y="233"/>
                    <a:pt x="158" y="191"/>
                  </a:cubicBezTo>
                  <a:lnTo>
                    <a:pt x="158" y="83"/>
                  </a:lnTo>
                  <a:cubicBezTo>
                    <a:pt x="158" y="38"/>
                    <a:pt x="126" y="1"/>
                    <a:pt x="8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2;p17">
              <a:extLst>
                <a:ext uri="{FF2B5EF4-FFF2-40B4-BE49-F238E27FC236}">
                  <a16:creationId xmlns:a16="http://schemas.microsoft.com/office/drawing/2014/main" id="{EAEFCDE6-347E-4193-9062-B5B43DF9E559}"/>
                </a:ext>
              </a:extLst>
            </p:cNvPr>
            <p:cNvSpPr/>
            <p:nvPr/>
          </p:nvSpPr>
          <p:spPr>
            <a:xfrm>
              <a:off x="5632971" y="2377486"/>
              <a:ext cx="73589" cy="37572"/>
            </a:xfrm>
            <a:custGeom>
              <a:avLst/>
              <a:gdLst/>
              <a:ahLst/>
              <a:cxnLst/>
              <a:rect l="l" t="t" r="r" b="b"/>
              <a:pathLst>
                <a:path w="521" h="266" extrusionOk="0">
                  <a:moveTo>
                    <a:pt x="96" y="0"/>
                  </a:moveTo>
                  <a:cubicBezTo>
                    <a:pt x="84" y="0"/>
                    <a:pt x="72" y="3"/>
                    <a:pt x="60" y="10"/>
                  </a:cubicBezTo>
                  <a:cubicBezTo>
                    <a:pt x="16" y="26"/>
                    <a:pt x="0" y="75"/>
                    <a:pt x="21" y="113"/>
                  </a:cubicBezTo>
                  <a:cubicBezTo>
                    <a:pt x="65" y="205"/>
                    <a:pt x="158" y="265"/>
                    <a:pt x="260" y="265"/>
                  </a:cubicBezTo>
                  <a:cubicBezTo>
                    <a:pt x="363" y="265"/>
                    <a:pt x="461" y="205"/>
                    <a:pt x="504" y="113"/>
                  </a:cubicBezTo>
                  <a:cubicBezTo>
                    <a:pt x="521" y="75"/>
                    <a:pt x="504" y="26"/>
                    <a:pt x="466" y="10"/>
                  </a:cubicBezTo>
                  <a:cubicBezTo>
                    <a:pt x="454" y="3"/>
                    <a:pt x="442" y="0"/>
                    <a:pt x="429" y="0"/>
                  </a:cubicBezTo>
                  <a:cubicBezTo>
                    <a:pt x="401" y="0"/>
                    <a:pt x="372" y="16"/>
                    <a:pt x="358" y="43"/>
                  </a:cubicBezTo>
                  <a:cubicBezTo>
                    <a:pt x="341" y="80"/>
                    <a:pt x="303" y="108"/>
                    <a:pt x="260" y="108"/>
                  </a:cubicBezTo>
                  <a:cubicBezTo>
                    <a:pt x="223" y="108"/>
                    <a:pt x="184" y="80"/>
                    <a:pt x="163" y="43"/>
                  </a:cubicBezTo>
                  <a:cubicBezTo>
                    <a:pt x="151" y="16"/>
                    <a:pt x="124" y="0"/>
                    <a:pt x="9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243;p17">
            <a:extLst>
              <a:ext uri="{FF2B5EF4-FFF2-40B4-BE49-F238E27FC236}">
                <a16:creationId xmlns:a16="http://schemas.microsoft.com/office/drawing/2014/main" id="{7FFDC3F8-D91E-4C24-B7EE-BDAE62977F02}"/>
              </a:ext>
            </a:extLst>
          </p:cNvPr>
          <p:cNvGrpSpPr/>
          <p:nvPr/>
        </p:nvGrpSpPr>
        <p:grpSpPr>
          <a:xfrm>
            <a:off x="4293743" y="5477792"/>
            <a:ext cx="757258" cy="735938"/>
            <a:chOff x="7502230" y="2059679"/>
            <a:chExt cx="743943" cy="743951"/>
          </a:xfrm>
        </p:grpSpPr>
        <p:sp>
          <p:nvSpPr>
            <p:cNvPr id="64" name="Google Shape;244;p17">
              <a:extLst>
                <a:ext uri="{FF2B5EF4-FFF2-40B4-BE49-F238E27FC236}">
                  <a16:creationId xmlns:a16="http://schemas.microsoft.com/office/drawing/2014/main" id="{B9E9BCFC-9617-4D47-8488-C29584BA411D}"/>
                </a:ext>
              </a:extLst>
            </p:cNvPr>
            <p:cNvSpPr/>
            <p:nvPr/>
          </p:nvSpPr>
          <p:spPr>
            <a:xfrm>
              <a:off x="7502230" y="2059679"/>
              <a:ext cx="344497" cy="743951"/>
            </a:xfrm>
            <a:custGeom>
              <a:avLst/>
              <a:gdLst/>
              <a:ahLst/>
              <a:cxnLst/>
              <a:rect l="l" t="t" r="r" b="b"/>
              <a:pathLst>
                <a:path w="2439" h="5267" extrusionOk="0">
                  <a:moveTo>
                    <a:pt x="1220" y="1"/>
                  </a:moveTo>
                  <a:cubicBezTo>
                    <a:pt x="868" y="1"/>
                    <a:pt x="586" y="287"/>
                    <a:pt x="586" y="634"/>
                  </a:cubicBezTo>
                  <a:lnTo>
                    <a:pt x="586" y="3007"/>
                  </a:lnTo>
                  <a:cubicBezTo>
                    <a:pt x="233" y="3224"/>
                    <a:pt x="1" y="3609"/>
                    <a:pt x="1" y="4047"/>
                  </a:cubicBezTo>
                  <a:cubicBezTo>
                    <a:pt x="1" y="4719"/>
                    <a:pt x="548" y="5266"/>
                    <a:pt x="1220" y="5266"/>
                  </a:cubicBezTo>
                  <a:cubicBezTo>
                    <a:pt x="1891" y="5266"/>
                    <a:pt x="2438" y="4719"/>
                    <a:pt x="2438" y="4047"/>
                  </a:cubicBezTo>
                  <a:cubicBezTo>
                    <a:pt x="2438" y="3609"/>
                    <a:pt x="2206" y="3224"/>
                    <a:pt x="1858" y="3007"/>
                  </a:cubicBezTo>
                  <a:lnTo>
                    <a:pt x="1858" y="634"/>
                  </a:lnTo>
                  <a:cubicBezTo>
                    <a:pt x="1858" y="287"/>
                    <a:pt x="1571" y="1"/>
                    <a:pt x="1220" y="1"/>
                  </a:cubicBezTo>
                  <a:close/>
                </a:path>
              </a:pathLst>
            </a:custGeom>
            <a:solidFill>
              <a:srgbClr val="FFD7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45;p17">
              <a:extLst>
                <a:ext uri="{FF2B5EF4-FFF2-40B4-BE49-F238E27FC236}">
                  <a16:creationId xmlns:a16="http://schemas.microsoft.com/office/drawing/2014/main" id="{CB73FE8A-1005-4040-BF11-7FA67BBD43DD}"/>
                </a:ext>
              </a:extLst>
            </p:cNvPr>
            <p:cNvSpPr/>
            <p:nvPr/>
          </p:nvSpPr>
          <p:spPr>
            <a:xfrm>
              <a:off x="7629353" y="2104737"/>
              <a:ext cx="90256" cy="290264"/>
            </a:xfrm>
            <a:custGeom>
              <a:avLst/>
              <a:gdLst/>
              <a:ahLst/>
              <a:cxnLst/>
              <a:rect l="l" t="t" r="r" b="b"/>
              <a:pathLst>
                <a:path w="639" h="2055" extrusionOk="0">
                  <a:moveTo>
                    <a:pt x="320" y="0"/>
                  </a:moveTo>
                  <a:cubicBezTo>
                    <a:pt x="146" y="0"/>
                    <a:pt x="0" y="142"/>
                    <a:pt x="0" y="315"/>
                  </a:cubicBezTo>
                  <a:lnTo>
                    <a:pt x="0" y="2054"/>
                  </a:lnTo>
                  <a:lnTo>
                    <a:pt x="639" y="2054"/>
                  </a:lnTo>
                  <a:lnTo>
                    <a:pt x="639" y="315"/>
                  </a:lnTo>
                  <a:cubicBezTo>
                    <a:pt x="639" y="142"/>
                    <a:pt x="498" y="0"/>
                    <a:pt x="3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46;p17">
              <a:extLst>
                <a:ext uri="{FF2B5EF4-FFF2-40B4-BE49-F238E27FC236}">
                  <a16:creationId xmlns:a16="http://schemas.microsoft.com/office/drawing/2014/main" id="{82639365-8968-40E8-A0C0-F99F830C114C}"/>
                </a:ext>
              </a:extLst>
            </p:cNvPr>
            <p:cNvSpPr/>
            <p:nvPr/>
          </p:nvSpPr>
          <p:spPr>
            <a:xfrm>
              <a:off x="7629353" y="2394859"/>
              <a:ext cx="90256" cy="159892"/>
            </a:xfrm>
            <a:custGeom>
              <a:avLst/>
              <a:gdLst/>
              <a:ahLst/>
              <a:cxnLst/>
              <a:rect l="l" t="t" r="r" b="b"/>
              <a:pathLst>
                <a:path w="639" h="1132" extrusionOk="0">
                  <a:moveTo>
                    <a:pt x="0" y="0"/>
                  </a:moveTo>
                  <a:lnTo>
                    <a:pt x="0" y="1132"/>
                  </a:lnTo>
                  <a:lnTo>
                    <a:pt x="639" y="1132"/>
                  </a:lnTo>
                  <a:lnTo>
                    <a:pt x="639" y="0"/>
                  </a:ln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47;p17">
              <a:extLst>
                <a:ext uri="{FF2B5EF4-FFF2-40B4-BE49-F238E27FC236}">
                  <a16:creationId xmlns:a16="http://schemas.microsoft.com/office/drawing/2014/main" id="{652DCB47-32B4-4D2C-B9B0-ECF5FFDF82DF}"/>
                </a:ext>
              </a:extLst>
            </p:cNvPr>
            <p:cNvSpPr/>
            <p:nvPr/>
          </p:nvSpPr>
          <p:spPr>
            <a:xfrm>
              <a:off x="7547429" y="2504185"/>
              <a:ext cx="254100" cy="254246"/>
            </a:xfrm>
            <a:custGeom>
              <a:avLst/>
              <a:gdLst/>
              <a:ahLst/>
              <a:cxnLst/>
              <a:rect l="l" t="t" r="r" b="b"/>
              <a:pathLst>
                <a:path w="1799" h="1800" extrusionOk="0">
                  <a:moveTo>
                    <a:pt x="900" y="0"/>
                  </a:moveTo>
                  <a:cubicBezTo>
                    <a:pt x="406" y="0"/>
                    <a:pt x="0" y="407"/>
                    <a:pt x="0" y="900"/>
                  </a:cubicBezTo>
                  <a:cubicBezTo>
                    <a:pt x="0" y="1398"/>
                    <a:pt x="406" y="1799"/>
                    <a:pt x="900" y="1799"/>
                  </a:cubicBezTo>
                  <a:cubicBezTo>
                    <a:pt x="1398" y="1799"/>
                    <a:pt x="1798" y="1398"/>
                    <a:pt x="1798" y="900"/>
                  </a:cubicBezTo>
                  <a:cubicBezTo>
                    <a:pt x="1798" y="407"/>
                    <a:pt x="1398" y="0"/>
                    <a:pt x="900" y="0"/>
                  </a:cubicBezTo>
                  <a:close/>
                </a:path>
              </a:pathLst>
            </a:custGeom>
            <a:solidFill>
              <a:srgbClr val="AADC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48;p17">
              <a:extLst>
                <a:ext uri="{FF2B5EF4-FFF2-40B4-BE49-F238E27FC236}">
                  <a16:creationId xmlns:a16="http://schemas.microsoft.com/office/drawing/2014/main" id="{151A47ED-B6B0-4908-8293-07E55981C4E0}"/>
                </a:ext>
              </a:extLst>
            </p:cNvPr>
            <p:cNvSpPr/>
            <p:nvPr/>
          </p:nvSpPr>
          <p:spPr>
            <a:xfrm>
              <a:off x="7547429" y="2504044"/>
              <a:ext cx="172178" cy="254387"/>
            </a:xfrm>
            <a:custGeom>
              <a:avLst/>
              <a:gdLst/>
              <a:ahLst/>
              <a:cxnLst/>
              <a:rect l="l" t="t" r="r" b="b"/>
              <a:pathLst>
                <a:path w="1219" h="1801" extrusionOk="0">
                  <a:moveTo>
                    <a:pt x="901" y="0"/>
                  </a:moveTo>
                  <a:cubicBezTo>
                    <a:pt x="686" y="0"/>
                    <a:pt x="471" y="78"/>
                    <a:pt x="298" y="235"/>
                  </a:cubicBezTo>
                  <a:cubicBezTo>
                    <a:pt x="114" y="398"/>
                    <a:pt x="0" y="636"/>
                    <a:pt x="0" y="901"/>
                  </a:cubicBezTo>
                  <a:cubicBezTo>
                    <a:pt x="0" y="1399"/>
                    <a:pt x="406" y="1800"/>
                    <a:pt x="900" y="1800"/>
                  </a:cubicBezTo>
                  <a:cubicBezTo>
                    <a:pt x="986" y="1800"/>
                    <a:pt x="1068" y="1789"/>
                    <a:pt x="1143" y="1768"/>
                  </a:cubicBezTo>
                  <a:cubicBezTo>
                    <a:pt x="764" y="1665"/>
                    <a:pt x="488" y="1313"/>
                    <a:pt x="488" y="901"/>
                  </a:cubicBezTo>
                  <a:lnTo>
                    <a:pt x="488" y="863"/>
                  </a:lnTo>
                  <a:cubicBezTo>
                    <a:pt x="498" y="690"/>
                    <a:pt x="553" y="521"/>
                    <a:pt x="650" y="386"/>
                  </a:cubicBezTo>
                  <a:cubicBezTo>
                    <a:pt x="780" y="213"/>
                    <a:pt x="986" y="88"/>
                    <a:pt x="1219" y="61"/>
                  </a:cubicBezTo>
                  <a:cubicBezTo>
                    <a:pt x="1193" y="50"/>
                    <a:pt x="1171" y="40"/>
                    <a:pt x="1143" y="34"/>
                  </a:cubicBezTo>
                  <a:cubicBezTo>
                    <a:pt x="1064" y="11"/>
                    <a:pt x="983" y="0"/>
                    <a:pt x="901"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49;p17">
              <a:extLst>
                <a:ext uri="{FF2B5EF4-FFF2-40B4-BE49-F238E27FC236}">
                  <a16:creationId xmlns:a16="http://schemas.microsoft.com/office/drawing/2014/main" id="{3BAB5520-C0C7-4AE6-B0A8-C27ABA437D7E}"/>
                </a:ext>
              </a:extLst>
            </p:cNvPr>
            <p:cNvSpPr/>
            <p:nvPr/>
          </p:nvSpPr>
          <p:spPr>
            <a:xfrm>
              <a:off x="7597148" y="2599103"/>
              <a:ext cx="23164" cy="37572"/>
            </a:xfrm>
            <a:custGeom>
              <a:avLst/>
              <a:gdLst/>
              <a:ahLst/>
              <a:cxnLst/>
              <a:rect l="l" t="t" r="r" b="b"/>
              <a:pathLst>
                <a:path w="164" h="266" extrusionOk="0">
                  <a:moveTo>
                    <a:pt x="81" y="0"/>
                  </a:moveTo>
                  <a:cubicBezTo>
                    <a:pt x="38" y="0"/>
                    <a:pt x="1" y="38"/>
                    <a:pt x="1" y="82"/>
                  </a:cubicBezTo>
                  <a:lnTo>
                    <a:pt x="1" y="185"/>
                  </a:lnTo>
                  <a:cubicBezTo>
                    <a:pt x="1" y="228"/>
                    <a:pt x="38" y="265"/>
                    <a:pt x="81" y="265"/>
                  </a:cubicBezTo>
                  <a:cubicBezTo>
                    <a:pt x="126" y="265"/>
                    <a:pt x="163" y="228"/>
                    <a:pt x="163" y="185"/>
                  </a:cubicBezTo>
                  <a:lnTo>
                    <a:pt x="163" y="82"/>
                  </a:lnTo>
                  <a:cubicBezTo>
                    <a:pt x="163" y="38"/>
                    <a:pt x="126" y="0"/>
                    <a:pt x="81"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p17">
              <a:extLst>
                <a:ext uri="{FF2B5EF4-FFF2-40B4-BE49-F238E27FC236}">
                  <a16:creationId xmlns:a16="http://schemas.microsoft.com/office/drawing/2014/main" id="{826D423A-662F-4DDC-BC53-41F64D7B0A78}"/>
                </a:ext>
              </a:extLst>
            </p:cNvPr>
            <p:cNvSpPr/>
            <p:nvPr/>
          </p:nvSpPr>
          <p:spPr>
            <a:xfrm>
              <a:off x="7729638" y="2599103"/>
              <a:ext cx="22175" cy="37572"/>
            </a:xfrm>
            <a:custGeom>
              <a:avLst/>
              <a:gdLst/>
              <a:ahLst/>
              <a:cxnLst/>
              <a:rect l="l" t="t" r="r" b="b"/>
              <a:pathLst>
                <a:path w="157" h="266" extrusionOk="0">
                  <a:moveTo>
                    <a:pt x="76" y="0"/>
                  </a:moveTo>
                  <a:cubicBezTo>
                    <a:pt x="33" y="0"/>
                    <a:pt x="0" y="38"/>
                    <a:pt x="0" y="82"/>
                  </a:cubicBezTo>
                  <a:lnTo>
                    <a:pt x="0" y="185"/>
                  </a:lnTo>
                  <a:cubicBezTo>
                    <a:pt x="0" y="228"/>
                    <a:pt x="33" y="265"/>
                    <a:pt x="76" y="265"/>
                  </a:cubicBezTo>
                  <a:cubicBezTo>
                    <a:pt x="118" y="265"/>
                    <a:pt x="156" y="228"/>
                    <a:pt x="156" y="185"/>
                  </a:cubicBezTo>
                  <a:lnTo>
                    <a:pt x="156" y="82"/>
                  </a:lnTo>
                  <a:cubicBezTo>
                    <a:pt x="156" y="38"/>
                    <a:pt x="118" y="0"/>
                    <a:pt x="7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1;p17">
              <a:extLst>
                <a:ext uri="{FF2B5EF4-FFF2-40B4-BE49-F238E27FC236}">
                  <a16:creationId xmlns:a16="http://schemas.microsoft.com/office/drawing/2014/main" id="{6966E238-87A6-4E4E-A255-C57147A94785}"/>
                </a:ext>
              </a:extLst>
            </p:cNvPr>
            <p:cNvSpPr/>
            <p:nvPr/>
          </p:nvSpPr>
          <p:spPr>
            <a:xfrm>
              <a:off x="7638534" y="2626082"/>
              <a:ext cx="73589" cy="37431"/>
            </a:xfrm>
            <a:custGeom>
              <a:avLst/>
              <a:gdLst/>
              <a:ahLst/>
              <a:cxnLst/>
              <a:rect l="l" t="t" r="r" b="b"/>
              <a:pathLst>
                <a:path w="521" h="265" extrusionOk="0">
                  <a:moveTo>
                    <a:pt x="95" y="0"/>
                  </a:moveTo>
                  <a:cubicBezTo>
                    <a:pt x="83" y="0"/>
                    <a:pt x="71" y="3"/>
                    <a:pt x="60" y="9"/>
                  </a:cubicBezTo>
                  <a:cubicBezTo>
                    <a:pt x="16" y="26"/>
                    <a:pt x="0" y="74"/>
                    <a:pt x="21" y="112"/>
                  </a:cubicBezTo>
                  <a:cubicBezTo>
                    <a:pt x="65" y="204"/>
                    <a:pt x="158" y="264"/>
                    <a:pt x="260" y="264"/>
                  </a:cubicBezTo>
                  <a:cubicBezTo>
                    <a:pt x="363" y="264"/>
                    <a:pt x="461" y="204"/>
                    <a:pt x="503" y="112"/>
                  </a:cubicBezTo>
                  <a:cubicBezTo>
                    <a:pt x="520" y="74"/>
                    <a:pt x="503" y="26"/>
                    <a:pt x="466" y="9"/>
                  </a:cubicBezTo>
                  <a:cubicBezTo>
                    <a:pt x="453" y="3"/>
                    <a:pt x="440" y="0"/>
                    <a:pt x="428" y="0"/>
                  </a:cubicBezTo>
                  <a:cubicBezTo>
                    <a:pt x="399" y="0"/>
                    <a:pt x="372" y="17"/>
                    <a:pt x="358" y="47"/>
                  </a:cubicBezTo>
                  <a:cubicBezTo>
                    <a:pt x="341" y="86"/>
                    <a:pt x="303" y="107"/>
                    <a:pt x="260" y="107"/>
                  </a:cubicBezTo>
                  <a:cubicBezTo>
                    <a:pt x="216" y="107"/>
                    <a:pt x="178" y="86"/>
                    <a:pt x="163" y="47"/>
                  </a:cubicBezTo>
                  <a:cubicBezTo>
                    <a:pt x="151" y="17"/>
                    <a:pt x="124" y="0"/>
                    <a:pt x="95"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2;p17">
              <a:extLst>
                <a:ext uri="{FF2B5EF4-FFF2-40B4-BE49-F238E27FC236}">
                  <a16:creationId xmlns:a16="http://schemas.microsoft.com/office/drawing/2014/main" id="{150BB7C2-1003-4902-AFF8-B019607620BD}"/>
                </a:ext>
              </a:extLst>
            </p:cNvPr>
            <p:cNvSpPr/>
            <p:nvPr/>
          </p:nvSpPr>
          <p:spPr>
            <a:xfrm>
              <a:off x="7618477" y="2383277"/>
              <a:ext cx="52261" cy="23165"/>
            </a:xfrm>
            <a:custGeom>
              <a:avLst/>
              <a:gdLst/>
              <a:ahLst/>
              <a:cxnLst/>
              <a:rect l="l" t="t" r="r" b="b"/>
              <a:pathLst>
                <a:path w="370" h="164" extrusionOk="0">
                  <a:moveTo>
                    <a:pt x="77" y="1"/>
                  </a:moveTo>
                  <a:cubicBezTo>
                    <a:pt x="33" y="1"/>
                    <a:pt x="1" y="38"/>
                    <a:pt x="1" y="82"/>
                  </a:cubicBezTo>
                  <a:cubicBezTo>
                    <a:pt x="1" y="125"/>
                    <a:pt x="33" y="163"/>
                    <a:pt x="77" y="163"/>
                  </a:cubicBezTo>
                  <a:lnTo>
                    <a:pt x="293" y="163"/>
                  </a:lnTo>
                  <a:cubicBezTo>
                    <a:pt x="337" y="163"/>
                    <a:pt x="370" y="125"/>
                    <a:pt x="370" y="82"/>
                  </a:cubicBezTo>
                  <a:cubicBezTo>
                    <a:pt x="370" y="38"/>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3;p17">
              <a:extLst>
                <a:ext uri="{FF2B5EF4-FFF2-40B4-BE49-F238E27FC236}">
                  <a16:creationId xmlns:a16="http://schemas.microsoft.com/office/drawing/2014/main" id="{F0C7F9F4-0542-44C8-8F81-F930A2523EF4}"/>
                </a:ext>
              </a:extLst>
            </p:cNvPr>
            <p:cNvSpPr/>
            <p:nvPr/>
          </p:nvSpPr>
          <p:spPr>
            <a:xfrm>
              <a:off x="7618477" y="2428476"/>
              <a:ext cx="52261" cy="22317"/>
            </a:xfrm>
            <a:custGeom>
              <a:avLst/>
              <a:gdLst/>
              <a:ahLst/>
              <a:cxnLst/>
              <a:rect l="l" t="t" r="r" b="b"/>
              <a:pathLst>
                <a:path w="370" h="158" extrusionOk="0">
                  <a:moveTo>
                    <a:pt x="77" y="0"/>
                  </a:moveTo>
                  <a:cubicBezTo>
                    <a:pt x="33" y="0"/>
                    <a:pt x="1" y="38"/>
                    <a:pt x="1" y="81"/>
                  </a:cubicBezTo>
                  <a:cubicBezTo>
                    <a:pt x="1" y="125"/>
                    <a:pt x="33" y="158"/>
                    <a:pt x="77" y="158"/>
                  </a:cubicBezTo>
                  <a:lnTo>
                    <a:pt x="293" y="158"/>
                  </a:lnTo>
                  <a:cubicBezTo>
                    <a:pt x="337" y="158"/>
                    <a:pt x="370" y="125"/>
                    <a:pt x="370" y="81"/>
                  </a:cubicBezTo>
                  <a:cubicBezTo>
                    <a:pt x="370" y="38"/>
                    <a:pt x="337" y="0"/>
                    <a:pt x="2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4;p17">
              <a:extLst>
                <a:ext uri="{FF2B5EF4-FFF2-40B4-BE49-F238E27FC236}">
                  <a16:creationId xmlns:a16="http://schemas.microsoft.com/office/drawing/2014/main" id="{1554F0DF-2074-4F7E-99BA-8FB39808B6CA}"/>
                </a:ext>
              </a:extLst>
            </p:cNvPr>
            <p:cNvSpPr/>
            <p:nvPr/>
          </p:nvSpPr>
          <p:spPr>
            <a:xfrm>
              <a:off x="7618477" y="2338784"/>
              <a:ext cx="52261" cy="22458"/>
            </a:xfrm>
            <a:custGeom>
              <a:avLst/>
              <a:gdLst/>
              <a:ahLst/>
              <a:cxnLst/>
              <a:rect l="l" t="t" r="r" b="b"/>
              <a:pathLst>
                <a:path w="370" h="159" extrusionOk="0">
                  <a:moveTo>
                    <a:pt x="77" y="1"/>
                  </a:moveTo>
                  <a:cubicBezTo>
                    <a:pt x="33" y="1"/>
                    <a:pt x="1" y="33"/>
                    <a:pt x="1" y="78"/>
                  </a:cubicBezTo>
                  <a:cubicBezTo>
                    <a:pt x="1" y="126"/>
                    <a:pt x="33" y="158"/>
                    <a:pt x="77" y="158"/>
                  </a:cubicBezTo>
                  <a:lnTo>
                    <a:pt x="293" y="158"/>
                  </a:lnTo>
                  <a:cubicBezTo>
                    <a:pt x="337" y="158"/>
                    <a:pt x="370" y="126"/>
                    <a:pt x="370" y="78"/>
                  </a:cubicBezTo>
                  <a:cubicBezTo>
                    <a:pt x="370" y="33"/>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55;p17">
              <a:extLst>
                <a:ext uri="{FF2B5EF4-FFF2-40B4-BE49-F238E27FC236}">
                  <a16:creationId xmlns:a16="http://schemas.microsoft.com/office/drawing/2014/main" id="{F38BE7BC-8F52-455E-B1E8-C613A3A89497}"/>
                </a:ext>
              </a:extLst>
            </p:cNvPr>
            <p:cNvSpPr/>
            <p:nvPr/>
          </p:nvSpPr>
          <p:spPr>
            <a:xfrm>
              <a:off x="7618477" y="2293867"/>
              <a:ext cx="52261" cy="22176"/>
            </a:xfrm>
            <a:custGeom>
              <a:avLst/>
              <a:gdLst/>
              <a:ahLst/>
              <a:cxnLst/>
              <a:rect l="l" t="t" r="r" b="b"/>
              <a:pathLst>
                <a:path w="370" h="157" extrusionOk="0">
                  <a:moveTo>
                    <a:pt x="77" y="0"/>
                  </a:moveTo>
                  <a:cubicBezTo>
                    <a:pt x="33" y="0"/>
                    <a:pt x="1" y="38"/>
                    <a:pt x="1" y="81"/>
                  </a:cubicBezTo>
                  <a:cubicBezTo>
                    <a:pt x="1" y="124"/>
                    <a:pt x="33" y="156"/>
                    <a:pt x="77" y="156"/>
                  </a:cubicBezTo>
                  <a:lnTo>
                    <a:pt x="293" y="156"/>
                  </a:lnTo>
                  <a:cubicBezTo>
                    <a:pt x="337" y="156"/>
                    <a:pt x="370" y="124"/>
                    <a:pt x="370" y="81"/>
                  </a:cubicBezTo>
                  <a:cubicBezTo>
                    <a:pt x="370" y="38"/>
                    <a:pt x="337" y="0"/>
                    <a:pt x="2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56;p17">
              <a:extLst>
                <a:ext uri="{FF2B5EF4-FFF2-40B4-BE49-F238E27FC236}">
                  <a16:creationId xmlns:a16="http://schemas.microsoft.com/office/drawing/2014/main" id="{BE3AAF4A-1CC9-4C0A-9A87-AEB35A3BEF9B}"/>
                </a:ext>
              </a:extLst>
            </p:cNvPr>
            <p:cNvSpPr/>
            <p:nvPr/>
          </p:nvSpPr>
          <p:spPr>
            <a:xfrm>
              <a:off x="7618477" y="2248668"/>
              <a:ext cx="52261" cy="23165"/>
            </a:xfrm>
            <a:custGeom>
              <a:avLst/>
              <a:gdLst/>
              <a:ahLst/>
              <a:cxnLst/>
              <a:rect l="l" t="t" r="r" b="b"/>
              <a:pathLst>
                <a:path w="370" h="164" extrusionOk="0">
                  <a:moveTo>
                    <a:pt x="77" y="1"/>
                  </a:moveTo>
                  <a:cubicBezTo>
                    <a:pt x="33" y="1"/>
                    <a:pt x="1" y="38"/>
                    <a:pt x="1" y="81"/>
                  </a:cubicBezTo>
                  <a:cubicBezTo>
                    <a:pt x="1" y="125"/>
                    <a:pt x="33" y="163"/>
                    <a:pt x="77" y="163"/>
                  </a:cubicBezTo>
                  <a:lnTo>
                    <a:pt x="293" y="163"/>
                  </a:lnTo>
                  <a:cubicBezTo>
                    <a:pt x="337" y="163"/>
                    <a:pt x="370" y="125"/>
                    <a:pt x="370" y="81"/>
                  </a:cubicBezTo>
                  <a:cubicBezTo>
                    <a:pt x="370" y="38"/>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57;p17">
              <a:extLst>
                <a:ext uri="{FF2B5EF4-FFF2-40B4-BE49-F238E27FC236}">
                  <a16:creationId xmlns:a16="http://schemas.microsoft.com/office/drawing/2014/main" id="{72A850FC-E2D4-4610-A365-8BEC5674C59D}"/>
                </a:ext>
              </a:extLst>
            </p:cNvPr>
            <p:cNvSpPr/>
            <p:nvPr/>
          </p:nvSpPr>
          <p:spPr>
            <a:xfrm>
              <a:off x="7618477" y="2204175"/>
              <a:ext cx="52261" cy="22458"/>
            </a:xfrm>
            <a:custGeom>
              <a:avLst/>
              <a:gdLst/>
              <a:ahLst/>
              <a:cxnLst/>
              <a:rect l="l" t="t" r="r" b="b"/>
              <a:pathLst>
                <a:path w="370" h="159" extrusionOk="0">
                  <a:moveTo>
                    <a:pt x="77" y="1"/>
                  </a:moveTo>
                  <a:cubicBezTo>
                    <a:pt x="33" y="1"/>
                    <a:pt x="1" y="33"/>
                    <a:pt x="1" y="76"/>
                  </a:cubicBezTo>
                  <a:cubicBezTo>
                    <a:pt x="1" y="121"/>
                    <a:pt x="33" y="158"/>
                    <a:pt x="77" y="158"/>
                  </a:cubicBezTo>
                  <a:lnTo>
                    <a:pt x="293" y="158"/>
                  </a:lnTo>
                  <a:cubicBezTo>
                    <a:pt x="337" y="158"/>
                    <a:pt x="370" y="121"/>
                    <a:pt x="370" y="76"/>
                  </a:cubicBezTo>
                  <a:cubicBezTo>
                    <a:pt x="370" y="33"/>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58;p17">
              <a:extLst>
                <a:ext uri="{FF2B5EF4-FFF2-40B4-BE49-F238E27FC236}">
                  <a16:creationId xmlns:a16="http://schemas.microsoft.com/office/drawing/2014/main" id="{F834B9E6-4FA8-452F-93B6-2B0FBD9E3C28}"/>
                </a:ext>
              </a:extLst>
            </p:cNvPr>
            <p:cNvSpPr/>
            <p:nvPr/>
          </p:nvSpPr>
          <p:spPr>
            <a:xfrm>
              <a:off x="7618477" y="2159117"/>
              <a:ext cx="52261" cy="22317"/>
            </a:xfrm>
            <a:custGeom>
              <a:avLst/>
              <a:gdLst/>
              <a:ahLst/>
              <a:cxnLst/>
              <a:rect l="l" t="t" r="r" b="b"/>
              <a:pathLst>
                <a:path w="370" h="158" extrusionOk="0">
                  <a:moveTo>
                    <a:pt x="77" y="0"/>
                  </a:moveTo>
                  <a:cubicBezTo>
                    <a:pt x="33" y="0"/>
                    <a:pt x="1" y="38"/>
                    <a:pt x="1" y="82"/>
                  </a:cubicBezTo>
                  <a:cubicBezTo>
                    <a:pt x="1" y="125"/>
                    <a:pt x="33" y="157"/>
                    <a:pt x="77" y="157"/>
                  </a:cubicBezTo>
                  <a:lnTo>
                    <a:pt x="293" y="157"/>
                  </a:lnTo>
                  <a:cubicBezTo>
                    <a:pt x="337" y="157"/>
                    <a:pt x="370" y="125"/>
                    <a:pt x="370" y="82"/>
                  </a:cubicBezTo>
                  <a:cubicBezTo>
                    <a:pt x="370" y="38"/>
                    <a:pt x="337" y="0"/>
                    <a:pt x="2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59;p17">
              <a:extLst>
                <a:ext uri="{FF2B5EF4-FFF2-40B4-BE49-F238E27FC236}">
                  <a16:creationId xmlns:a16="http://schemas.microsoft.com/office/drawing/2014/main" id="{CD9B94C1-6DED-4556-9938-0AA87D1E2AA5}"/>
                </a:ext>
              </a:extLst>
            </p:cNvPr>
            <p:cNvSpPr/>
            <p:nvPr/>
          </p:nvSpPr>
          <p:spPr>
            <a:xfrm>
              <a:off x="7901676" y="2059679"/>
              <a:ext cx="344497" cy="743951"/>
            </a:xfrm>
            <a:custGeom>
              <a:avLst/>
              <a:gdLst/>
              <a:ahLst/>
              <a:cxnLst/>
              <a:rect l="l" t="t" r="r" b="b"/>
              <a:pathLst>
                <a:path w="2439" h="5267" extrusionOk="0">
                  <a:moveTo>
                    <a:pt x="1220" y="1"/>
                  </a:moveTo>
                  <a:cubicBezTo>
                    <a:pt x="873" y="1"/>
                    <a:pt x="585" y="287"/>
                    <a:pt x="585" y="634"/>
                  </a:cubicBezTo>
                  <a:lnTo>
                    <a:pt x="585" y="3007"/>
                  </a:lnTo>
                  <a:cubicBezTo>
                    <a:pt x="238" y="3224"/>
                    <a:pt x="0" y="3609"/>
                    <a:pt x="0" y="4047"/>
                  </a:cubicBezTo>
                  <a:cubicBezTo>
                    <a:pt x="0" y="4719"/>
                    <a:pt x="548" y="5266"/>
                    <a:pt x="1220" y="5266"/>
                  </a:cubicBezTo>
                  <a:cubicBezTo>
                    <a:pt x="1891" y="5266"/>
                    <a:pt x="2438" y="4719"/>
                    <a:pt x="2438" y="4047"/>
                  </a:cubicBezTo>
                  <a:cubicBezTo>
                    <a:pt x="2438" y="3609"/>
                    <a:pt x="2205" y="3224"/>
                    <a:pt x="1858" y="3007"/>
                  </a:cubicBezTo>
                  <a:lnTo>
                    <a:pt x="1858" y="634"/>
                  </a:lnTo>
                  <a:cubicBezTo>
                    <a:pt x="1858" y="287"/>
                    <a:pt x="1571" y="1"/>
                    <a:pt x="1220" y="1"/>
                  </a:cubicBezTo>
                  <a:close/>
                </a:path>
              </a:pathLst>
            </a:custGeom>
            <a:solidFill>
              <a:srgbClr val="FFD7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60;p17">
              <a:extLst>
                <a:ext uri="{FF2B5EF4-FFF2-40B4-BE49-F238E27FC236}">
                  <a16:creationId xmlns:a16="http://schemas.microsoft.com/office/drawing/2014/main" id="{6BA4BBC4-7983-42B2-ACB7-B2B93209110E}"/>
                </a:ext>
              </a:extLst>
            </p:cNvPr>
            <p:cNvSpPr/>
            <p:nvPr/>
          </p:nvSpPr>
          <p:spPr>
            <a:xfrm>
              <a:off x="8029505" y="2104737"/>
              <a:ext cx="89549" cy="110314"/>
            </a:xfrm>
            <a:custGeom>
              <a:avLst/>
              <a:gdLst/>
              <a:ahLst/>
              <a:cxnLst/>
              <a:rect l="l" t="t" r="r" b="b"/>
              <a:pathLst>
                <a:path w="634" h="781" extrusionOk="0">
                  <a:moveTo>
                    <a:pt x="315" y="0"/>
                  </a:moveTo>
                  <a:cubicBezTo>
                    <a:pt x="141" y="0"/>
                    <a:pt x="0" y="142"/>
                    <a:pt x="0" y="315"/>
                  </a:cubicBezTo>
                  <a:lnTo>
                    <a:pt x="0" y="780"/>
                  </a:lnTo>
                  <a:lnTo>
                    <a:pt x="633" y="780"/>
                  </a:lnTo>
                  <a:lnTo>
                    <a:pt x="633" y="315"/>
                  </a:lnTo>
                  <a:cubicBezTo>
                    <a:pt x="633" y="142"/>
                    <a:pt x="493" y="0"/>
                    <a:pt x="3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61;p17">
              <a:extLst>
                <a:ext uri="{FF2B5EF4-FFF2-40B4-BE49-F238E27FC236}">
                  <a16:creationId xmlns:a16="http://schemas.microsoft.com/office/drawing/2014/main" id="{AF597313-9A21-4484-9586-3DAFE9A96E07}"/>
                </a:ext>
              </a:extLst>
            </p:cNvPr>
            <p:cNvSpPr/>
            <p:nvPr/>
          </p:nvSpPr>
          <p:spPr>
            <a:xfrm>
              <a:off x="8029505" y="2214910"/>
              <a:ext cx="89549" cy="339841"/>
            </a:xfrm>
            <a:custGeom>
              <a:avLst/>
              <a:gdLst/>
              <a:ahLst/>
              <a:cxnLst/>
              <a:rect l="l" t="t" r="r" b="b"/>
              <a:pathLst>
                <a:path w="634" h="2406" extrusionOk="0">
                  <a:moveTo>
                    <a:pt x="0" y="0"/>
                  </a:moveTo>
                  <a:lnTo>
                    <a:pt x="0" y="2406"/>
                  </a:lnTo>
                  <a:lnTo>
                    <a:pt x="633" y="2406"/>
                  </a:lnTo>
                  <a:lnTo>
                    <a:pt x="633" y="0"/>
                  </a:lnTo>
                  <a:close/>
                </a:path>
              </a:pathLst>
            </a:cu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62;p17">
              <a:extLst>
                <a:ext uri="{FF2B5EF4-FFF2-40B4-BE49-F238E27FC236}">
                  <a16:creationId xmlns:a16="http://schemas.microsoft.com/office/drawing/2014/main" id="{0B142E9C-F3DA-4125-94BF-7E28C47C6F61}"/>
                </a:ext>
              </a:extLst>
            </p:cNvPr>
            <p:cNvSpPr/>
            <p:nvPr/>
          </p:nvSpPr>
          <p:spPr>
            <a:xfrm>
              <a:off x="7946875" y="2504185"/>
              <a:ext cx="254806" cy="254246"/>
            </a:xfrm>
            <a:custGeom>
              <a:avLst/>
              <a:gdLst/>
              <a:ahLst/>
              <a:cxnLst/>
              <a:rect l="l" t="t" r="r" b="b"/>
              <a:pathLst>
                <a:path w="1804" h="1800" extrusionOk="0">
                  <a:moveTo>
                    <a:pt x="900" y="0"/>
                  </a:moveTo>
                  <a:cubicBezTo>
                    <a:pt x="406" y="0"/>
                    <a:pt x="0" y="407"/>
                    <a:pt x="0" y="900"/>
                  </a:cubicBezTo>
                  <a:cubicBezTo>
                    <a:pt x="0" y="1398"/>
                    <a:pt x="406" y="1799"/>
                    <a:pt x="900" y="1799"/>
                  </a:cubicBezTo>
                  <a:cubicBezTo>
                    <a:pt x="1398" y="1799"/>
                    <a:pt x="1803" y="1398"/>
                    <a:pt x="1803" y="900"/>
                  </a:cubicBezTo>
                  <a:cubicBezTo>
                    <a:pt x="1803" y="407"/>
                    <a:pt x="1398" y="0"/>
                    <a:pt x="900" y="0"/>
                  </a:cubicBezTo>
                  <a:close/>
                </a:path>
              </a:pathLst>
            </a:custGeom>
            <a:solidFill>
              <a:srgbClr val="FAB4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63;p17">
              <a:extLst>
                <a:ext uri="{FF2B5EF4-FFF2-40B4-BE49-F238E27FC236}">
                  <a16:creationId xmlns:a16="http://schemas.microsoft.com/office/drawing/2014/main" id="{D99E43C1-0E93-4CF9-9B54-6C0DF22C1777}"/>
                </a:ext>
              </a:extLst>
            </p:cNvPr>
            <p:cNvSpPr/>
            <p:nvPr/>
          </p:nvSpPr>
          <p:spPr>
            <a:xfrm>
              <a:off x="7946875" y="2504044"/>
              <a:ext cx="172178" cy="254387"/>
            </a:xfrm>
            <a:custGeom>
              <a:avLst/>
              <a:gdLst/>
              <a:ahLst/>
              <a:cxnLst/>
              <a:rect l="l" t="t" r="r" b="b"/>
              <a:pathLst>
                <a:path w="1219" h="1801" extrusionOk="0">
                  <a:moveTo>
                    <a:pt x="901" y="0"/>
                  </a:moveTo>
                  <a:cubicBezTo>
                    <a:pt x="686" y="0"/>
                    <a:pt x="470" y="78"/>
                    <a:pt x="298" y="235"/>
                  </a:cubicBezTo>
                  <a:cubicBezTo>
                    <a:pt x="113" y="398"/>
                    <a:pt x="0" y="636"/>
                    <a:pt x="0" y="901"/>
                  </a:cubicBezTo>
                  <a:cubicBezTo>
                    <a:pt x="0" y="1399"/>
                    <a:pt x="406" y="1800"/>
                    <a:pt x="900" y="1800"/>
                  </a:cubicBezTo>
                  <a:cubicBezTo>
                    <a:pt x="986" y="1800"/>
                    <a:pt x="1068" y="1789"/>
                    <a:pt x="1143" y="1768"/>
                  </a:cubicBezTo>
                  <a:cubicBezTo>
                    <a:pt x="770" y="1665"/>
                    <a:pt x="488" y="1313"/>
                    <a:pt x="488" y="901"/>
                  </a:cubicBezTo>
                  <a:lnTo>
                    <a:pt x="488" y="863"/>
                  </a:lnTo>
                  <a:cubicBezTo>
                    <a:pt x="498" y="690"/>
                    <a:pt x="558" y="521"/>
                    <a:pt x="650" y="386"/>
                  </a:cubicBezTo>
                  <a:cubicBezTo>
                    <a:pt x="780" y="213"/>
                    <a:pt x="986" y="88"/>
                    <a:pt x="1218" y="61"/>
                  </a:cubicBezTo>
                  <a:cubicBezTo>
                    <a:pt x="1198" y="50"/>
                    <a:pt x="1170" y="40"/>
                    <a:pt x="1143" y="34"/>
                  </a:cubicBezTo>
                  <a:cubicBezTo>
                    <a:pt x="1064" y="11"/>
                    <a:pt x="982" y="0"/>
                    <a:pt x="901" y="0"/>
                  </a:cubicBezTo>
                  <a:close/>
                </a:path>
              </a:pathLst>
            </a:custGeom>
            <a:solidFill>
              <a:srgbClr val="E50C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64;p17">
              <a:extLst>
                <a:ext uri="{FF2B5EF4-FFF2-40B4-BE49-F238E27FC236}">
                  <a16:creationId xmlns:a16="http://schemas.microsoft.com/office/drawing/2014/main" id="{89934059-8D70-4915-B870-B233C96FD3FE}"/>
                </a:ext>
              </a:extLst>
            </p:cNvPr>
            <p:cNvSpPr/>
            <p:nvPr/>
          </p:nvSpPr>
          <p:spPr>
            <a:xfrm>
              <a:off x="7997300" y="2599103"/>
              <a:ext cx="22458" cy="37572"/>
            </a:xfrm>
            <a:custGeom>
              <a:avLst/>
              <a:gdLst/>
              <a:ahLst/>
              <a:cxnLst/>
              <a:rect l="l" t="t" r="r" b="b"/>
              <a:pathLst>
                <a:path w="159" h="266" extrusionOk="0">
                  <a:moveTo>
                    <a:pt x="76" y="0"/>
                  </a:moveTo>
                  <a:cubicBezTo>
                    <a:pt x="33" y="0"/>
                    <a:pt x="1" y="38"/>
                    <a:pt x="1" y="82"/>
                  </a:cubicBezTo>
                  <a:lnTo>
                    <a:pt x="1" y="185"/>
                  </a:lnTo>
                  <a:cubicBezTo>
                    <a:pt x="1" y="228"/>
                    <a:pt x="33" y="265"/>
                    <a:pt x="76" y="265"/>
                  </a:cubicBezTo>
                  <a:cubicBezTo>
                    <a:pt x="120" y="265"/>
                    <a:pt x="158" y="228"/>
                    <a:pt x="158" y="185"/>
                  </a:cubicBezTo>
                  <a:lnTo>
                    <a:pt x="158" y="82"/>
                  </a:lnTo>
                  <a:cubicBezTo>
                    <a:pt x="158" y="38"/>
                    <a:pt x="120" y="0"/>
                    <a:pt x="7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65;p17">
              <a:extLst>
                <a:ext uri="{FF2B5EF4-FFF2-40B4-BE49-F238E27FC236}">
                  <a16:creationId xmlns:a16="http://schemas.microsoft.com/office/drawing/2014/main" id="{54E089A7-D85D-4A58-8CD8-ED73D9DD5CE3}"/>
                </a:ext>
              </a:extLst>
            </p:cNvPr>
            <p:cNvSpPr/>
            <p:nvPr/>
          </p:nvSpPr>
          <p:spPr>
            <a:xfrm>
              <a:off x="8128943" y="2599103"/>
              <a:ext cx="22175" cy="37572"/>
            </a:xfrm>
            <a:custGeom>
              <a:avLst/>
              <a:gdLst/>
              <a:ahLst/>
              <a:cxnLst/>
              <a:rect l="l" t="t" r="r" b="b"/>
              <a:pathLst>
                <a:path w="157" h="266" extrusionOk="0">
                  <a:moveTo>
                    <a:pt x="76" y="0"/>
                  </a:moveTo>
                  <a:cubicBezTo>
                    <a:pt x="33" y="0"/>
                    <a:pt x="1" y="38"/>
                    <a:pt x="1" y="82"/>
                  </a:cubicBezTo>
                  <a:lnTo>
                    <a:pt x="1" y="185"/>
                  </a:lnTo>
                  <a:cubicBezTo>
                    <a:pt x="1" y="228"/>
                    <a:pt x="33" y="265"/>
                    <a:pt x="76" y="265"/>
                  </a:cubicBezTo>
                  <a:cubicBezTo>
                    <a:pt x="124" y="265"/>
                    <a:pt x="157" y="228"/>
                    <a:pt x="157" y="185"/>
                  </a:cubicBezTo>
                  <a:lnTo>
                    <a:pt x="157" y="82"/>
                  </a:lnTo>
                  <a:cubicBezTo>
                    <a:pt x="157" y="38"/>
                    <a:pt x="124" y="0"/>
                    <a:pt x="76"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66;p17">
              <a:extLst>
                <a:ext uri="{FF2B5EF4-FFF2-40B4-BE49-F238E27FC236}">
                  <a16:creationId xmlns:a16="http://schemas.microsoft.com/office/drawing/2014/main" id="{6ADAD0EF-9351-421B-982F-79E7033F7A75}"/>
                </a:ext>
              </a:extLst>
            </p:cNvPr>
            <p:cNvSpPr/>
            <p:nvPr/>
          </p:nvSpPr>
          <p:spPr>
            <a:xfrm>
              <a:off x="8037980" y="2626082"/>
              <a:ext cx="73589" cy="37431"/>
            </a:xfrm>
            <a:custGeom>
              <a:avLst/>
              <a:gdLst/>
              <a:ahLst/>
              <a:cxnLst/>
              <a:rect l="l" t="t" r="r" b="b"/>
              <a:pathLst>
                <a:path w="521" h="265" extrusionOk="0">
                  <a:moveTo>
                    <a:pt x="95" y="0"/>
                  </a:moveTo>
                  <a:cubicBezTo>
                    <a:pt x="83" y="0"/>
                    <a:pt x="71" y="3"/>
                    <a:pt x="60" y="9"/>
                  </a:cubicBezTo>
                  <a:cubicBezTo>
                    <a:pt x="16" y="26"/>
                    <a:pt x="0" y="74"/>
                    <a:pt x="21" y="112"/>
                  </a:cubicBezTo>
                  <a:cubicBezTo>
                    <a:pt x="65" y="204"/>
                    <a:pt x="157" y="264"/>
                    <a:pt x="260" y="264"/>
                  </a:cubicBezTo>
                  <a:cubicBezTo>
                    <a:pt x="363" y="264"/>
                    <a:pt x="460" y="204"/>
                    <a:pt x="503" y="112"/>
                  </a:cubicBezTo>
                  <a:cubicBezTo>
                    <a:pt x="520" y="74"/>
                    <a:pt x="503" y="26"/>
                    <a:pt x="466" y="9"/>
                  </a:cubicBezTo>
                  <a:cubicBezTo>
                    <a:pt x="454" y="3"/>
                    <a:pt x="442" y="0"/>
                    <a:pt x="430" y="0"/>
                  </a:cubicBezTo>
                  <a:cubicBezTo>
                    <a:pt x="401" y="0"/>
                    <a:pt x="372" y="17"/>
                    <a:pt x="358" y="47"/>
                  </a:cubicBezTo>
                  <a:cubicBezTo>
                    <a:pt x="341" y="86"/>
                    <a:pt x="303" y="107"/>
                    <a:pt x="260" y="107"/>
                  </a:cubicBezTo>
                  <a:cubicBezTo>
                    <a:pt x="222" y="107"/>
                    <a:pt x="183" y="86"/>
                    <a:pt x="163" y="47"/>
                  </a:cubicBezTo>
                  <a:cubicBezTo>
                    <a:pt x="151" y="17"/>
                    <a:pt x="123" y="0"/>
                    <a:pt x="95"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67;p17">
              <a:extLst>
                <a:ext uri="{FF2B5EF4-FFF2-40B4-BE49-F238E27FC236}">
                  <a16:creationId xmlns:a16="http://schemas.microsoft.com/office/drawing/2014/main" id="{541B7300-5C91-4685-B412-9D768A40C6CE}"/>
                </a:ext>
              </a:extLst>
            </p:cNvPr>
            <p:cNvSpPr/>
            <p:nvPr/>
          </p:nvSpPr>
          <p:spPr>
            <a:xfrm>
              <a:off x="8017923" y="2383277"/>
              <a:ext cx="52261" cy="23165"/>
            </a:xfrm>
            <a:custGeom>
              <a:avLst/>
              <a:gdLst/>
              <a:ahLst/>
              <a:cxnLst/>
              <a:rect l="l" t="t" r="r" b="b"/>
              <a:pathLst>
                <a:path w="370" h="164" extrusionOk="0">
                  <a:moveTo>
                    <a:pt x="82" y="1"/>
                  </a:moveTo>
                  <a:cubicBezTo>
                    <a:pt x="39" y="1"/>
                    <a:pt x="0" y="38"/>
                    <a:pt x="0" y="82"/>
                  </a:cubicBezTo>
                  <a:cubicBezTo>
                    <a:pt x="0" y="125"/>
                    <a:pt x="39" y="163"/>
                    <a:pt x="82" y="163"/>
                  </a:cubicBezTo>
                  <a:lnTo>
                    <a:pt x="293" y="163"/>
                  </a:lnTo>
                  <a:cubicBezTo>
                    <a:pt x="337" y="163"/>
                    <a:pt x="370" y="125"/>
                    <a:pt x="370" y="82"/>
                  </a:cubicBezTo>
                  <a:cubicBezTo>
                    <a:pt x="370" y="38"/>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68;p17">
              <a:extLst>
                <a:ext uri="{FF2B5EF4-FFF2-40B4-BE49-F238E27FC236}">
                  <a16:creationId xmlns:a16="http://schemas.microsoft.com/office/drawing/2014/main" id="{D451ACE6-43E9-430E-BADB-E76D94C6B224}"/>
                </a:ext>
              </a:extLst>
            </p:cNvPr>
            <p:cNvSpPr/>
            <p:nvPr/>
          </p:nvSpPr>
          <p:spPr>
            <a:xfrm>
              <a:off x="8017923" y="2428476"/>
              <a:ext cx="52261" cy="22317"/>
            </a:xfrm>
            <a:custGeom>
              <a:avLst/>
              <a:gdLst/>
              <a:ahLst/>
              <a:cxnLst/>
              <a:rect l="l" t="t" r="r" b="b"/>
              <a:pathLst>
                <a:path w="370" h="158" extrusionOk="0">
                  <a:moveTo>
                    <a:pt x="82" y="0"/>
                  </a:moveTo>
                  <a:cubicBezTo>
                    <a:pt x="39" y="0"/>
                    <a:pt x="0" y="38"/>
                    <a:pt x="0" y="81"/>
                  </a:cubicBezTo>
                  <a:cubicBezTo>
                    <a:pt x="0" y="125"/>
                    <a:pt x="39" y="158"/>
                    <a:pt x="82" y="158"/>
                  </a:cubicBezTo>
                  <a:lnTo>
                    <a:pt x="293" y="158"/>
                  </a:lnTo>
                  <a:cubicBezTo>
                    <a:pt x="337" y="158"/>
                    <a:pt x="370" y="125"/>
                    <a:pt x="370" y="81"/>
                  </a:cubicBezTo>
                  <a:cubicBezTo>
                    <a:pt x="370" y="38"/>
                    <a:pt x="337" y="0"/>
                    <a:pt x="2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69;p17">
              <a:extLst>
                <a:ext uri="{FF2B5EF4-FFF2-40B4-BE49-F238E27FC236}">
                  <a16:creationId xmlns:a16="http://schemas.microsoft.com/office/drawing/2014/main" id="{C8FD3632-036B-4645-A0CA-FCA1699748F7}"/>
                </a:ext>
              </a:extLst>
            </p:cNvPr>
            <p:cNvSpPr/>
            <p:nvPr/>
          </p:nvSpPr>
          <p:spPr>
            <a:xfrm>
              <a:off x="8017923" y="2338784"/>
              <a:ext cx="52261" cy="22458"/>
            </a:xfrm>
            <a:custGeom>
              <a:avLst/>
              <a:gdLst/>
              <a:ahLst/>
              <a:cxnLst/>
              <a:rect l="l" t="t" r="r" b="b"/>
              <a:pathLst>
                <a:path w="370" h="159" extrusionOk="0">
                  <a:moveTo>
                    <a:pt x="82" y="1"/>
                  </a:moveTo>
                  <a:cubicBezTo>
                    <a:pt x="39" y="1"/>
                    <a:pt x="0" y="33"/>
                    <a:pt x="0" y="78"/>
                  </a:cubicBezTo>
                  <a:cubicBezTo>
                    <a:pt x="0" y="126"/>
                    <a:pt x="39" y="158"/>
                    <a:pt x="82" y="158"/>
                  </a:cubicBezTo>
                  <a:lnTo>
                    <a:pt x="293" y="158"/>
                  </a:lnTo>
                  <a:cubicBezTo>
                    <a:pt x="337" y="158"/>
                    <a:pt x="370" y="126"/>
                    <a:pt x="370" y="78"/>
                  </a:cubicBezTo>
                  <a:cubicBezTo>
                    <a:pt x="370" y="33"/>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0;p17">
              <a:extLst>
                <a:ext uri="{FF2B5EF4-FFF2-40B4-BE49-F238E27FC236}">
                  <a16:creationId xmlns:a16="http://schemas.microsoft.com/office/drawing/2014/main" id="{6A210FBB-17E5-4DAC-A71E-BE51E74CF7CD}"/>
                </a:ext>
              </a:extLst>
            </p:cNvPr>
            <p:cNvSpPr/>
            <p:nvPr/>
          </p:nvSpPr>
          <p:spPr>
            <a:xfrm>
              <a:off x="8017923" y="2293867"/>
              <a:ext cx="52261" cy="22176"/>
            </a:xfrm>
            <a:custGeom>
              <a:avLst/>
              <a:gdLst/>
              <a:ahLst/>
              <a:cxnLst/>
              <a:rect l="l" t="t" r="r" b="b"/>
              <a:pathLst>
                <a:path w="370" h="157" extrusionOk="0">
                  <a:moveTo>
                    <a:pt x="82" y="0"/>
                  </a:moveTo>
                  <a:cubicBezTo>
                    <a:pt x="39" y="0"/>
                    <a:pt x="0" y="38"/>
                    <a:pt x="0" y="81"/>
                  </a:cubicBezTo>
                  <a:cubicBezTo>
                    <a:pt x="0" y="124"/>
                    <a:pt x="39" y="156"/>
                    <a:pt x="82" y="156"/>
                  </a:cubicBezTo>
                  <a:lnTo>
                    <a:pt x="293" y="156"/>
                  </a:lnTo>
                  <a:cubicBezTo>
                    <a:pt x="337" y="156"/>
                    <a:pt x="370" y="124"/>
                    <a:pt x="370" y="81"/>
                  </a:cubicBezTo>
                  <a:cubicBezTo>
                    <a:pt x="370" y="38"/>
                    <a:pt x="337" y="0"/>
                    <a:pt x="2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1;p17">
              <a:extLst>
                <a:ext uri="{FF2B5EF4-FFF2-40B4-BE49-F238E27FC236}">
                  <a16:creationId xmlns:a16="http://schemas.microsoft.com/office/drawing/2014/main" id="{8A50B539-710E-4BAF-9779-33164494C151}"/>
                </a:ext>
              </a:extLst>
            </p:cNvPr>
            <p:cNvSpPr/>
            <p:nvPr/>
          </p:nvSpPr>
          <p:spPr>
            <a:xfrm>
              <a:off x="8017923" y="2248668"/>
              <a:ext cx="52261" cy="23165"/>
            </a:xfrm>
            <a:custGeom>
              <a:avLst/>
              <a:gdLst/>
              <a:ahLst/>
              <a:cxnLst/>
              <a:rect l="l" t="t" r="r" b="b"/>
              <a:pathLst>
                <a:path w="370" h="164" extrusionOk="0">
                  <a:moveTo>
                    <a:pt x="82" y="1"/>
                  </a:moveTo>
                  <a:cubicBezTo>
                    <a:pt x="39" y="1"/>
                    <a:pt x="0" y="38"/>
                    <a:pt x="0" y="81"/>
                  </a:cubicBezTo>
                  <a:cubicBezTo>
                    <a:pt x="0" y="125"/>
                    <a:pt x="39" y="163"/>
                    <a:pt x="82" y="163"/>
                  </a:cubicBezTo>
                  <a:lnTo>
                    <a:pt x="293" y="163"/>
                  </a:lnTo>
                  <a:cubicBezTo>
                    <a:pt x="337" y="163"/>
                    <a:pt x="370" y="125"/>
                    <a:pt x="370" y="81"/>
                  </a:cubicBezTo>
                  <a:cubicBezTo>
                    <a:pt x="370" y="38"/>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2;p17">
              <a:extLst>
                <a:ext uri="{FF2B5EF4-FFF2-40B4-BE49-F238E27FC236}">
                  <a16:creationId xmlns:a16="http://schemas.microsoft.com/office/drawing/2014/main" id="{77DFE6BB-CF5B-44BB-92A2-6E9FCED4D6BD}"/>
                </a:ext>
              </a:extLst>
            </p:cNvPr>
            <p:cNvSpPr/>
            <p:nvPr/>
          </p:nvSpPr>
          <p:spPr>
            <a:xfrm>
              <a:off x="8017923" y="2204175"/>
              <a:ext cx="52261" cy="22458"/>
            </a:xfrm>
            <a:custGeom>
              <a:avLst/>
              <a:gdLst/>
              <a:ahLst/>
              <a:cxnLst/>
              <a:rect l="l" t="t" r="r" b="b"/>
              <a:pathLst>
                <a:path w="370" h="159" extrusionOk="0">
                  <a:moveTo>
                    <a:pt x="82" y="1"/>
                  </a:moveTo>
                  <a:cubicBezTo>
                    <a:pt x="39" y="1"/>
                    <a:pt x="0" y="33"/>
                    <a:pt x="0" y="76"/>
                  </a:cubicBezTo>
                  <a:cubicBezTo>
                    <a:pt x="0" y="121"/>
                    <a:pt x="39" y="158"/>
                    <a:pt x="82" y="158"/>
                  </a:cubicBezTo>
                  <a:lnTo>
                    <a:pt x="293" y="158"/>
                  </a:lnTo>
                  <a:cubicBezTo>
                    <a:pt x="337" y="158"/>
                    <a:pt x="370" y="121"/>
                    <a:pt x="370" y="76"/>
                  </a:cubicBezTo>
                  <a:cubicBezTo>
                    <a:pt x="370" y="33"/>
                    <a:pt x="337" y="1"/>
                    <a:pt x="293" y="1"/>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3;p17">
              <a:extLst>
                <a:ext uri="{FF2B5EF4-FFF2-40B4-BE49-F238E27FC236}">
                  <a16:creationId xmlns:a16="http://schemas.microsoft.com/office/drawing/2014/main" id="{A7456983-FA35-46ED-A170-7CF695476799}"/>
                </a:ext>
              </a:extLst>
            </p:cNvPr>
            <p:cNvSpPr/>
            <p:nvPr/>
          </p:nvSpPr>
          <p:spPr>
            <a:xfrm>
              <a:off x="8017923" y="2159117"/>
              <a:ext cx="52261" cy="22317"/>
            </a:xfrm>
            <a:custGeom>
              <a:avLst/>
              <a:gdLst/>
              <a:ahLst/>
              <a:cxnLst/>
              <a:rect l="l" t="t" r="r" b="b"/>
              <a:pathLst>
                <a:path w="370" h="158" extrusionOk="0">
                  <a:moveTo>
                    <a:pt x="82" y="0"/>
                  </a:moveTo>
                  <a:cubicBezTo>
                    <a:pt x="39" y="0"/>
                    <a:pt x="0" y="38"/>
                    <a:pt x="0" y="82"/>
                  </a:cubicBezTo>
                  <a:cubicBezTo>
                    <a:pt x="0" y="125"/>
                    <a:pt x="39" y="157"/>
                    <a:pt x="82" y="157"/>
                  </a:cubicBezTo>
                  <a:lnTo>
                    <a:pt x="293" y="157"/>
                  </a:lnTo>
                  <a:cubicBezTo>
                    <a:pt x="337" y="157"/>
                    <a:pt x="370" y="125"/>
                    <a:pt x="370" y="82"/>
                  </a:cubicBezTo>
                  <a:cubicBezTo>
                    <a:pt x="370" y="38"/>
                    <a:pt x="337" y="0"/>
                    <a:pt x="293" y="0"/>
                  </a:cubicBezTo>
                  <a:close/>
                </a:path>
              </a:pathLst>
            </a:custGeom>
            <a:solidFill>
              <a:srgbClr val="313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4;p17">
              <a:extLst>
                <a:ext uri="{FF2B5EF4-FFF2-40B4-BE49-F238E27FC236}">
                  <a16:creationId xmlns:a16="http://schemas.microsoft.com/office/drawing/2014/main" id="{9530CBDA-B707-4BD5-9227-861C3A0F8717}"/>
                </a:ext>
              </a:extLst>
            </p:cNvPr>
            <p:cNvSpPr/>
            <p:nvPr/>
          </p:nvSpPr>
          <p:spPr>
            <a:xfrm>
              <a:off x="7793905" y="2353191"/>
              <a:ext cx="84888" cy="89975"/>
            </a:xfrm>
            <a:custGeom>
              <a:avLst/>
              <a:gdLst/>
              <a:ahLst/>
              <a:cxnLst/>
              <a:rect l="l" t="t" r="r" b="b"/>
              <a:pathLst>
                <a:path w="601" h="637" extrusionOk="0">
                  <a:moveTo>
                    <a:pt x="346" y="0"/>
                  </a:moveTo>
                  <a:cubicBezTo>
                    <a:pt x="263" y="0"/>
                    <a:pt x="181" y="30"/>
                    <a:pt x="119" y="89"/>
                  </a:cubicBezTo>
                  <a:cubicBezTo>
                    <a:pt x="0" y="214"/>
                    <a:pt x="0" y="419"/>
                    <a:pt x="119" y="539"/>
                  </a:cubicBezTo>
                  <a:cubicBezTo>
                    <a:pt x="184" y="604"/>
                    <a:pt x="265" y="636"/>
                    <a:pt x="346" y="636"/>
                  </a:cubicBezTo>
                  <a:cubicBezTo>
                    <a:pt x="428" y="636"/>
                    <a:pt x="509" y="604"/>
                    <a:pt x="574" y="539"/>
                  </a:cubicBezTo>
                  <a:cubicBezTo>
                    <a:pt x="601" y="511"/>
                    <a:pt x="601" y="458"/>
                    <a:pt x="574" y="431"/>
                  </a:cubicBezTo>
                  <a:cubicBezTo>
                    <a:pt x="557" y="414"/>
                    <a:pt x="536" y="406"/>
                    <a:pt x="515" y="406"/>
                  </a:cubicBezTo>
                  <a:cubicBezTo>
                    <a:pt x="494" y="406"/>
                    <a:pt x="474" y="414"/>
                    <a:pt x="460" y="431"/>
                  </a:cubicBezTo>
                  <a:cubicBezTo>
                    <a:pt x="428" y="461"/>
                    <a:pt x="387" y="476"/>
                    <a:pt x="347" y="476"/>
                  </a:cubicBezTo>
                  <a:cubicBezTo>
                    <a:pt x="306" y="476"/>
                    <a:pt x="265" y="461"/>
                    <a:pt x="233" y="431"/>
                  </a:cubicBezTo>
                  <a:cubicBezTo>
                    <a:pt x="173" y="366"/>
                    <a:pt x="173" y="268"/>
                    <a:pt x="233" y="203"/>
                  </a:cubicBezTo>
                  <a:cubicBezTo>
                    <a:pt x="265" y="173"/>
                    <a:pt x="306" y="158"/>
                    <a:pt x="347" y="158"/>
                  </a:cubicBezTo>
                  <a:cubicBezTo>
                    <a:pt x="387" y="158"/>
                    <a:pt x="428" y="173"/>
                    <a:pt x="460" y="203"/>
                  </a:cubicBezTo>
                  <a:cubicBezTo>
                    <a:pt x="474" y="219"/>
                    <a:pt x="494" y="228"/>
                    <a:pt x="515" y="228"/>
                  </a:cubicBezTo>
                  <a:cubicBezTo>
                    <a:pt x="536" y="228"/>
                    <a:pt x="557" y="219"/>
                    <a:pt x="574" y="203"/>
                  </a:cubicBezTo>
                  <a:cubicBezTo>
                    <a:pt x="601" y="171"/>
                    <a:pt x="601" y="121"/>
                    <a:pt x="574" y="89"/>
                  </a:cubicBezTo>
                  <a:cubicBezTo>
                    <a:pt x="511" y="30"/>
                    <a:pt x="429" y="0"/>
                    <a:pt x="346"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5;p17">
              <a:extLst>
                <a:ext uri="{FF2B5EF4-FFF2-40B4-BE49-F238E27FC236}">
                  <a16:creationId xmlns:a16="http://schemas.microsoft.com/office/drawing/2014/main" id="{7E203F44-E433-4F58-B613-78BDC3AFC470}"/>
                </a:ext>
              </a:extLst>
            </p:cNvPr>
            <p:cNvSpPr/>
            <p:nvPr/>
          </p:nvSpPr>
          <p:spPr>
            <a:xfrm>
              <a:off x="7871873" y="2332852"/>
              <a:ext cx="22175" cy="22317"/>
            </a:xfrm>
            <a:custGeom>
              <a:avLst/>
              <a:gdLst/>
              <a:ahLst/>
              <a:cxnLst/>
              <a:rect l="l" t="t" r="r" b="b"/>
              <a:pathLst>
                <a:path w="157" h="158" extrusionOk="0">
                  <a:moveTo>
                    <a:pt x="76" y="0"/>
                  </a:moveTo>
                  <a:cubicBezTo>
                    <a:pt x="33" y="0"/>
                    <a:pt x="1" y="33"/>
                    <a:pt x="1" y="82"/>
                  </a:cubicBezTo>
                  <a:cubicBezTo>
                    <a:pt x="1" y="125"/>
                    <a:pt x="33" y="157"/>
                    <a:pt x="76" y="157"/>
                  </a:cubicBezTo>
                  <a:cubicBezTo>
                    <a:pt x="119" y="157"/>
                    <a:pt x="157" y="125"/>
                    <a:pt x="157" y="82"/>
                  </a:cubicBezTo>
                  <a:cubicBezTo>
                    <a:pt x="157" y="33"/>
                    <a:pt x="119" y="0"/>
                    <a:pt x="76" y="0"/>
                  </a:cubicBezTo>
                  <a:close/>
                </a:path>
              </a:pathLst>
            </a:custGeom>
            <a:solidFill>
              <a:srgbClr val="00AC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76;p17">
              <a:extLst>
                <a:ext uri="{FF2B5EF4-FFF2-40B4-BE49-F238E27FC236}">
                  <a16:creationId xmlns:a16="http://schemas.microsoft.com/office/drawing/2014/main" id="{B890A50C-F06D-429A-B8BD-FCCAE6222681}"/>
                </a:ext>
              </a:extLst>
            </p:cNvPr>
            <p:cNvSpPr/>
            <p:nvPr/>
          </p:nvSpPr>
          <p:spPr>
            <a:xfrm>
              <a:off x="7871873" y="2174513"/>
              <a:ext cx="56780" cy="89551"/>
            </a:xfrm>
            <a:custGeom>
              <a:avLst/>
              <a:gdLst/>
              <a:ahLst/>
              <a:cxnLst/>
              <a:rect l="l" t="t" r="r" b="b"/>
              <a:pathLst>
                <a:path w="402" h="634" extrusionOk="0">
                  <a:moveTo>
                    <a:pt x="76" y="0"/>
                  </a:moveTo>
                  <a:cubicBezTo>
                    <a:pt x="33" y="0"/>
                    <a:pt x="1" y="33"/>
                    <a:pt x="1" y="76"/>
                  </a:cubicBezTo>
                  <a:lnTo>
                    <a:pt x="1" y="553"/>
                  </a:lnTo>
                  <a:cubicBezTo>
                    <a:pt x="1" y="596"/>
                    <a:pt x="33" y="634"/>
                    <a:pt x="76" y="634"/>
                  </a:cubicBezTo>
                  <a:cubicBezTo>
                    <a:pt x="119" y="634"/>
                    <a:pt x="157" y="596"/>
                    <a:pt x="157" y="553"/>
                  </a:cubicBezTo>
                  <a:lnTo>
                    <a:pt x="157" y="396"/>
                  </a:lnTo>
                  <a:lnTo>
                    <a:pt x="261" y="396"/>
                  </a:lnTo>
                  <a:cubicBezTo>
                    <a:pt x="304" y="396"/>
                    <a:pt x="336" y="358"/>
                    <a:pt x="336" y="314"/>
                  </a:cubicBezTo>
                  <a:cubicBezTo>
                    <a:pt x="336" y="271"/>
                    <a:pt x="304" y="238"/>
                    <a:pt x="261" y="238"/>
                  </a:cubicBezTo>
                  <a:lnTo>
                    <a:pt x="157" y="238"/>
                  </a:lnTo>
                  <a:lnTo>
                    <a:pt x="157" y="156"/>
                  </a:lnTo>
                  <a:lnTo>
                    <a:pt x="319" y="156"/>
                  </a:lnTo>
                  <a:cubicBezTo>
                    <a:pt x="363" y="156"/>
                    <a:pt x="401" y="119"/>
                    <a:pt x="401" y="76"/>
                  </a:cubicBezTo>
                  <a:cubicBezTo>
                    <a:pt x="401" y="33"/>
                    <a:pt x="363" y="0"/>
                    <a:pt x="319" y="0"/>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77;p17">
              <a:extLst>
                <a:ext uri="{FF2B5EF4-FFF2-40B4-BE49-F238E27FC236}">
                  <a16:creationId xmlns:a16="http://schemas.microsoft.com/office/drawing/2014/main" id="{5D287A97-6350-40C2-B183-6EBFA7377ED4}"/>
                </a:ext>
              </a:extLst>
            </p:cNvPr>
            <p:cNvSpPr/>
            <p:nvPr/>
          </p:nvSpPr>
          <p:spPr>
            <a:xfrm>
              <a:off x="7931621" y="2151490"/>
              <a:ext cx="22175" cy="23165"/>
            </a:xfrm>
            <a:custGeom>
              <a:avLst/>
              <a:gdLst/>
              <a:ahLst/>
              <a:cxnLst/>
              <a:rect l="l" t="t" r="r" b="b"/>
              <a:pathLst>
                <a:path w="157" h="164" extrusionOk="0">
                  <a:moveTo>
                    <a:pt x="81" y="1"/>
                  </a:moveTo>
                  <a:cubicBezTo>
                    <a:pt x="33" y="1"/>
                    <a:pt x="0" y="39"/>
                    <a:pt x="0" y="81"/>
                  </a:cubicBezTo>
                  <a:cubicBezTo>
                    <a:pt x="0" y="124"/>
                    <a:pt x="33" y="163"/>
                    <a:pt x="81" y="163"/>
                  </a:cubicBezTo>
                  <a:cubicBezTo>
                    <a:pt x="124" y="163"/>
                    <a:pt x="156" y="124"/>
                    <a:pt x="156" y="81"/>
                  </a:cubicBezTo>
                  <a:cubicBezTo>
                    <a:pt x="156" y="39"/>
                    <a:pt x="124" y="1"/>
                    <a:pt x="81" y="1"/>
                  </a:cubicBezTo>
                  <a:close/>
                </a:path>
              </a:pathLst>
            </a:custGeom>
            <a:solidFill>
              <a:srgbClr val="ED67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 name="Google Shape;280;p17">
            <a:extLst>
              <a:ext uri="{FF2B5EF4-FFF2-40B4-BE49-F238E27FC236}">
                <a16:creationId xmlns:a16="http://schemas.microsoft.com/office/drawing/2014/main" id="{D4216E09-186C-45CA-932A-67D8F0E97C4F}"/>
              </a:ext>
            </a:extLst>
          </p:cNvPr>
          <p:cNvSpPr/>
          <p:nvPr/>
        </p:nvSpPr>
        <p:spPr>
          <a:xfrm>
            <a:off x="1825635" y="5105362"/>
            <a:ext cx="1288354" cy="1252066"/>
          </a:xfrm>
          <a:prstGeom prst="blockArc">
            <a:avLst>
              <a:gd name="adj1" fmla="val 10800000"/>
              <a:gd name="adj2" fmla="val 21424777"/>
              <a:gd name="adj3" fmla="val 12472"/>
            </a:avLst>
          </a:prstGeom>
          <a:solidFill>
            <a:srgbClr val="801E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81;p17">
            <a:extLst>
              <a:ext uri="{FF2B5EF4-FFF2-40B4-BE49-F238E27FC236}">
                <a16:creationId xmlns:a16="http://schemas.microsoft.com/office/drawing/2014/main" id="{2E001128-6C2A-4DB4-B57C-7C293D283343}"/>
              </a:ext>
            </a:extLst>
          </p:cNvPr>
          <p:cNvSpPr/>
          <p:nvPr/>
        </p:nvSpPr>
        <p:spPr>
          <a:xfrm>
            <a:off x="3971826" y="5083965"/>
            <a:ext cx="1288354" cy="1252066"/>
          </a:xfrm>
          <a:prstGeom prst="blockArc">
            <a:avLst>
              <a:gd name="adj1" fmla="val 10800000"/>
              <a:gd name="adj2" fmla="val 21424777"/>
              <a:gd name="adj3" fmla="val 12472"/>
            </a:avLst>
          </a:prstGeom>
          <a:solidFill>
            <a:srgbClr val="45AA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84;p17">
            <a:extLst>
              <a:ext uri="{FF2B5EF4-FFF2-40B4-BE49-F238E27FC236}">
                <a16:creationId xmlns:a16="http://schemas.microsoft.com/office/drawing/2014/main" id="{FDB15F55-93E5-44F7-8F6A-F84E738189B8}"/>
              </a:ext>
            </a:extLst>
          </p:cNvPr>
          <p:cNvSpPr/>
          <p:nvPr/>
        </p:nvSpPr>
        <p:spPr>
          <a:xfrm rot="10800000" flipH="1">
            <a:off x="1884209" y="6746536"/>
            <a:ext cx="1288354" cy="1252066"/>
          </a:xfrm>
          <a:prstGeom prst="blockArc">
            <a:avLst>
              <a:gd name="adj1" fmla="val 10800000"/>
              <a:gd name="adj2" fmla="val 21424777"/>
              <a:gd name="adj3" fmla="val 12472"/>
            </a:avLst>
          </a:prstGeom>
          <a:solidFill>
            <a:srgbClr val="801E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85;p17">
            <a:extLst>
              <a:ext uri="{FF2B5EF4-FFF2-40B4-BE49-F238E27FC236}">
                <a16:creationId xmlns:a16="http://schemas.microsoft.com/office/drawing/2014/main" id="{3A5F79D6-F87C-4156-AC44-6CFCBA5F5BE2}"/>
              </a:ext>
            </a:extLst>
          </p:cNvPr>
          <p:cNvSpPr/>
          <p:nvPr/>
        </p:nvSpPr>
        <p:spPr>
          <a:xfrm rot="10800000" flipH="1">
            <a:off x="3971826" y="6736754"/>
            <a:ext cx="1288354" cy="1252066"/>
          </a:xfrm>
          <a:prstGeom prst="blockArc">
            <a:avLst>
              <a:gd name="adj1" fmla="val 10800000"/>
              <a:gd name="adj2" fmla="val 21424777"/>
              <a:gd name="adj3" fmla="val 12472"/>
            </a:avLst>
          </a:prstGeom>
          <a:solidFill>
            <a:srgbClr val="45AA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ZoneTexte 101">
            <a:extLst>
              <a:ext uri="{FF2B5EF4-FFF2-40B4-BE49-F238E27FC236}">
                <a16:creationId xmlns:a16="http://schemas.microsoft.com/office/drawing/2014/main" id="{CD37F84C-9644-4961-828D-9E04C8DE9DFD}"/>
              </a:ext>
            </a:extLst>
          </p:cNvPr>
          <p:cNvSpPr txBox="1"/>
          <p:nvPr/>
        </p:nvSpPr>
        <p:spPr>
          <a:xfrm>
            <a:off x="2280461" y="4482669"/>
            <a:ext cx="3412055" cy="420628"/>
          </a:xfrm>
          <a:prstGeom prst="rect">
            <a:avLst/>
          </a:prstGeom>
          <a:noFill/>
        </p:spPr>
        <p:txBody>
          <a:bodyPr wrap="square" rtlCol="0">
            <a:spAutoFit/>
          </a:bodyPr>
          <a:lstStyle/>
          <a:p>
            <a:r>
              <a:rPr lang="fr-FR" sz="3200">
                <a:latin typeface="Arial Rounded MT Bold" panose="020F0704030504030204" pitchFamily="34" charset="0"/>
              </a:rPr>
              <a:t>4 enjeux résumés</a:t>
            </a:r>
          </a:p>
        </p:txBody>
      </p:sp>
    </p:spTree>
    <p:extLst>
      <p:ext uri="{BB962C8B-B14F-4D97-AF65-F5344CB8AC3E}">
        <p14:creationId xmlns:p14="http://schemas.microsoft.com/office/powerpoint/2010/main" val="285426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46450-ECA0-40DE-9684-797F09AAFC3E}"/>
              </a:ext>
            </a:extLst>
          </p:cNvPr>
          <p:cNvSpPr/>
          <p:nvPr/>
        </p:nvSpPr>
        <p:spPr bwMode="auto">
          <a:xfrm>
            <a:off x="692696" y="1193921"/>
            <a:ext cx="6093296" cy="360040"/>
          </a:xfrm>
          <a:prstGeom prst="rect">
            <a:avLst/>
          </a:prstGeom>
          <a:solidFill>
            <a:srgbClr val="811A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25000" err="1">
                <a:ln>
                  <a:noFill/>
                </a:ln>
                <a:solidFill>
                  <a:srgbClr val="FCFCFC"/>
                </a:solidFill>
                <a:effectLst/>
                <a:latin typeface="Rimbo" panose="00000500000000000000" pitchFamily="50" charset="0"/>
              </a:rPr>
              <a:t>Ufobaby</a:t>
            </a:r>
            <a:r>
              <a:rPr kumimoji="0" lang="fr-FR" sz="2300" b="0" i="0" u="none" strike="noStrike" cap="none" normalizeH="0" baseline="-25000">
                <a:ln>
                  <a:noFill/>
                </a:ln>
                <a:solidFill>
                  <a:srgbClr val="FCFCFC"/>
                </a:solidFill>
                <a:effectLst/>
                <a:latin typeface="Rimbo" panose="00000500000000000000" pitchFamily="50" charset="0"/>
              </a:rPr>
              <a:t> le dispositif Éducatif de la petite enfance</a:t>
            </a:r>
          </a:p>
        </p:txBody>
      </p:sp>
      <p:sp>
        <p:nvSpPr>
          <p:cNvPr id="5" name="ZoneTexte 4">
            <a:extLst>
              <a:ext uri="{FF2B5EF4-FFF2-40B4-BE49-F238E27FC236}">
                <a16:creationId xmlns:a16="http://schemas.microsoft.com/office/drawing/2014/main" id="{A3BB1807-9423-49FF-AC51-EC7015C02E7F}"/>
              </a:ext>
            </a:extLst>
          </p:cNvPr>
          <p:cNvSpPr txBox="1"/>
          <p:nvPr/>
        </p:nvSpPr>
        <p:spPr>
          <a:xfrm>
            <a:off x="63219" y="830728"/>
            <a:ext cx="269596" cy="707886"/>
          </a:xfrm>
          <a:prstGeom prst="rect">
            <a:avLst/>
          </a:prstGeom>
          <a:noFill/>
        </p:spPr>
        <p:txBody>
          <a:bodyPr wrap="square" rtlCol="0">
            <a:spAutoFit/>
          </a:bodyPr>
          <a:lstStyle/>
          <a:p>
            <a:r>
              <a:rPr lang="fr-FR" sz="6000">
                <a:solidFill>
                  <a:srgbClr val="811A7B"/>
                </a:solidFill>
                <a:latin typeface="Rimbo" panose="00000500000000000000" pitchFamily="50" charset="0"/>
              </a:rPr>
              <a:t>2</a:t>
            </a:r>
          </a:p>
        </p:txBody>
      </p:sp>
      <p:sp>
        <p:nvSpPr>
          <p:cNvPr id="10" name="ZoneTexte 9">
            <a:extLst>
              <a:ext uri="{FF2B5EF4-FFF2-40B4-BE49-F238E27FC236}">
                <a16:creationId xmlns:a16="http://schemas.microsoft.com/office/drawing/2014/main" id="{3A95CF41-5275-4064-956E-65C988094480}"/>
              </a:ext>
            </a:extLst>
          </p:cNvPr>
          <p:cNvSpPr txBox="1"/>
          <p:nvPr/>
        </p:nvSpPr>
        <p:spPr>
          <a:xfrm>
            <a:off x="139492" y="1825970"/>
            <a:ext cx="6718508" cy="338554"/>
          </a:xfrm>
          <a:prstGeom prst="rect">
            <a:avLst/>
          </a:prstGeom>
          <a:noFill/>
        </p:spPr>
        <p:txBody>
          <a:bodyPr wrap="square" rtlCol="0">
            <a:spAutoFit/>
          </a:bodyPr>
          <a:lstStyle/>
          <a:p>
            <a:r>
              <a:rPr lang="fr-FR">
                <a:latin typeface="Rimbo" panose="00000500000000000000" pitchFamily="50" charset="0"/>
              </a:rPr>
              <a:t>Se repérer dans le parcours multisports UFOLEP</a:t>
            </a:r>
          </a:p>
        </p:txBody>
      </p:sp>
      <p:sp>
        <p:nvSpPr>
          <p:cNvPr id="14" name="ZoneTexte 13">
            <a:extLst>
              <a:ext uri="{FF2B5EF4-FFF2-40B4-BE49-F238E27FC236}">
                <a16:creationId xmlns:a16="http://schemas.microsoft.com/office/drawing/2014/main" id="{A272E765-8B9A-417C-9EEB-7A7E9192B650}"/>
              </a:ext>
            </a:extLst>
          </p:cNvPr>
          <p:cNvSpPr txBox="1"/>
          <p:nvPr/>
        </p:nvSpPr>
        <p:spPr>
          <a:xfrm>
            <a:off x="3774694" y="4777631"/>
            <a:ext cx="2453040" cy="1016657"/>
          </a:xfrm>
          <a:prstGeom prst="rect">
            <a:avLst/>
          </a:prstGeom>
          <a:solidFill>
            <a:schemeClr val="bg1"/>
          </a:solidFill>
        </p:spPr>
        <p:txBody>
          <a:bodyPr wrap="square" rtlCol="0">
            <a:spAutoFit/>
          </a:bodyPr>
          <a:lstStyle/>
          <a:p>
            <a:endParaRPr lang="fr-FR"/>
          </a:p>
        </p:txBody>
      </p:sp>
      <p:pic>
        <p:nvPicPr>
          <p:cNvPr id="17" name="Image 2">
            <a:extLst>
              <a:ext uri="{FF2B5EF4-FFF2-40B4-BE49-F238E27FC236}">
                <a16:creationId xmlns:a16="http://schemas.microsoft.com/office/drawing/2014/main" id="{A34D5470-A6CF-416B-ACB3-44AB7A90BFFE}"/>
              </a:ext>
            </a:extLst>
          </p:cNvPr>
          <p:cNvPicPr>
            <a:picLocks noChangeAspect="1"/>
          </p:cNvPicPr>
          <p:nvPr/>
        </p:nvPicPr>
        <p:blipFill rotWithShape="1">
          <a:blip r:embed="rId2"/>
          <a:srcRect r="15317"/>
          <a:stretch/>
        </p:blipFill>
        <p:spPr>
          <a:xfrm>
            <a:off x="-28830" y="4076716"/>
            <a:ext cx="6841564" cy="3110180"/>
          </a:xfrm>
          <a:prstGeom prst="rect">
            <a:avLst/>
          </a:prstGeom>
        </p:spPr>
      </p:pic>
      <p:grpSp>
        <p:nvGrpSpPr>
          <p:cNvPr id="18" name="Groupe 17">
            <a:extLst>
              <a:ext uri="{FF2B5EF4-FFF2-40B4-BE49-F238E27FC236}">
                <a16:creationId xmlns:a16="http://schemas.microsoft.com/office/drawing/2014/main" id="{F25F321A-F399-4267-8935-DEE226DC8F07}"/>
              </a:ext>
            </a:extLst>
          </p:cNvPr>
          <p:cNvGrpSpPr/>
          <p:nvPr/>
        </p:nvGrpSpPr>
        <p:grpSpPr>
          <a:xfrm>
            <a:off x="222466" y="5140293"/>
            <a:ext cx="6614598" cy="968447"/>
            <a:chOff x="-222549" y="3585875"/>
            <a:chExt cx="8904260" cy="1746738"/>
          </a:xfrm>
        </p:grpSpPr>
        <p:pic>
          <p:nvPicPr>
            <p:cNvPr id="19" name="Picture 4" descr="Afficher l’image source">
              <a:extLst>
                <a:ext uri="{FF2B5EF4-FFF2-40B4-BE49-F238E27FC236}">
                  <a16:creationId xmlns:a16="http://schemas.microsoft.com/office/drawing/2014/main" id="{28F809DA-B2DD-45FC-9AE4-1F29C43B7A2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2000" b="99750" l="323" r="31142">
                          <a14:foregroundMark x1="6573" y1="92000" x2="1940" y2="94750"/>
                          <a14:foregroundMark x1="754" y1="94500" x2="9698" y2="97500"/>
                          <a14:foregroundMark x1="14871" y1="80000" x2="13901" y2="82750"/>
                          <a14:foregroundMark x1="20043" y1="99750" x2="10560" y2="98500"/>
                          <a14:foregroundMark x1="10453" y1="97250" x2="10345" y2="89750"/>
                          <a14:foregroundMark x1="7220" y1="88750" x2="7759" y2="89750"/>
                          <a14:foregroundMark x1="11638" y1="91250" x2="647" y2="91000"/>
                          <a14:foregroundMark x1="1185" y1="91000" x2="431" y2="92500"/>
                          <a14:foregroundMark x1="13685" y1="82000" x2="22414" y2="84000"/>
                          <a14:foregroundMark x1="29203" y1="58000" x2="27371" y2="98250"/>
                          <a14:foregroundMark x1="30603" y1="55000" x2="31142" y2="63250"/>
                          <a14:foregroundMark x1="26185" y1="81500" x2="26509" y2="73500"/>
                        </a14:backgroundRemoval>
                      </a14:imgEffect>
                    </a14:imgLayer>
                  </a14:imgProps>
                </a:ext>
                <a:ext uri="{28A0092B-C50C-407E-A947-70E740481C1C}">
                  <a14:useLocalDpi xmlns:a14="http://schemas.microsoft.com/office/drawing/2010/main" val="0"/>
                </a:ext>
              </a:extLst>
            </a:blip>
            <a:srcRect t="46667" r="66571"/>
            <a:stretch/>
          </p:blipFill>
          <p:spPr bwMode="auto">
            <a:xfrm>
              <a:off x="-222549" y="4256605"/>
              <a:ext cx="1127517" cy="7753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fficher l’image source">
              <a:extLst>
                <a:ext uri="{FF2B5EF4-FFF2-40B4-BE49-F238E27FC236}">
                  <a16:creationId xmlns:a16="http://schemas.microsoft.com/office/drawing/2014/main" id="{E97193E5-7541-48C5-9635-6366F70B16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151" t="26451" r="24273" b="47013"/>
            <a:stretch/>
          </p:blipFill>
          <p:spPr bwMode="auto">
            <a:xfrm>
              <a:off x="3625283" y="4062072"/>
              <a:ext cx="1228791" cy="12705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fficher l’image source">
              <a:extLst>
                <a:ext uri="{FF2B5EF4-FFF2-40B4-BE49-F238E27FC236}">
                  <a16:creationId xmlns:a16="http://schemas.microsoft.com/office/drawing/2014/main" id="{E2D8C256-7A13-483C-8A07-68606F229CC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500" b="93864" l="9938" r="89752">
                          <a14:foregroundMark x1="24845" y1="7500" x2="28571" y2="10000"/>
                          <a14:foregroundMark x1="59627" y1="93864" x2="59627" y2="93864"/>
                        </a14:backgroundRemoval>
                      </a14:imgEffect>
                    </a14:imgLayer>
                  </a14:imgProps>
                </a:ext>
                <a:ext uri="{28A0092B-C50C-407E-A947-70E740481C1C}">
                  <a14:useLocalDpi xmlns:a14="http://schemas.microsoft.com/office/drawing/2010/main" val="0"/>
                </a:ext>
              </a:extLst>
            </a:blip>
            <a:srcRect/>
            <a:stretch>
              <a:fillRect/>
            </a:stretch>
          </p:blipFill>
          <p:spPr bwMode="auto">
            <a:xfrm>
              <a:off x="4990777" y="3585875"/>
              <a:ext cx="930727" cy="1271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Afficher l’image source">
              <a:extLst>
                <a:ext uri="{FF2B5EF4-FFF2-40B4-BE49-F238E27FC236}">
                  <a16:creationId xmlns:a16="http://schemas.microsoft.com/office/drawing/2014/main" id="{FCB8C7A5-7C77-48BC-A1B9-7E80852F92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6755" y="3721511"/>
              <a:ext cx="1384956" cy="15017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de recherche visuelle">
              <a:extLst>
                <a:ext uri="{FF2B5EF4-FFF2-40B4-BE49-F238E27FC236}">
                  <a16:creationId xmlns:a16="http://schemas.microsoft.com/office/drawing/2014/main" id="{6BA26488-39E4-4A27-9D74-E55BF3749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7086" y="3745918"/>
              <a:ext cx="1328293" cy="1501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Afficher l’image source">
              <a:extLst>
                <a:ext uri="{FF2B5EF4-FFF2-40B4-BE49-F238E27FC236}">
                  <a16:creationId xmlns:a16="http://schemas.microsoft.com/office/drawing/2014/main" id="{59164409-CCCE-489A-BDC3-3315852D37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6838" y="4131850"/>
              <a:ext cx="1232703" cy="1024884"/>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Image 24" descr="Une image contenant texte&#10;&#10;Description générée automatiquement">
            <a:extLst>
              <a:ext uri="{FF2B5EF4-FFF2-40B4-BE49-F238E27FC236}">
                <a16:creationId xmlns:a16="http://schemas.microsoft.com/office/drawing/2014/main" id="{458EAD0B-7D6C-4AC9-9064-2DBB4624DCDF}"/>
              </a:ext>
            </a:extLst>
          </p:cNvPr>
          <p:cNvPicPr>
            <a:picLocks noChangeAspect="1"/>
          </p:cNvPicPr>
          <p:nvPr/>
        </p:nvPicPr>
        <p:blipFill>
          <a:blip r:embed="rId11"/>
          <a:stretch>
            <a:fillRect/>
          </a:stretch>
        </p:blipFill>
        <p:spPr>
          <a:xfrm>
            <a:off x="1565639" y="3880552"/>
            <a:ext cx="643419" cy="725112"/>
          </a:xfrm>
          <a:prstGeom prst="rect">
            <a:avLst/>
          </a:prstGeom>
        </p:spPr>
      </p:pic>
      <p:pic>
        <p:nvPicPr>
          <p:cNvPr id="26" name="Image 25">
            <a:extLst>
              <a:ext uri="{FF2B5EF4-FFF2-40B4-BE49-F238E27FC236}">
                <a16:creationId xmlns:a16="http://schemas.microsoft.com/office/drawing/2014/main" id="{C6C854B0-E5F2-4BFE-B6CE-A18D45879309}"/>
              </a:ext>
            </a:extLst>
          </p:cNvPr>
          <p:cNvPicPr>
            <a:picLocks noChangeAspect="1"/>
          </p:cNvPicPr>
          <p:nvPr/>
        </p:nvPicPr>
        <p:blipFill>
          <a:blip r:embed="rId12"/>
          <a:stretch>
            <a:fillRect/>
          </a:stretch>
        </p:blipFill>
        <p:spPr>
          <a:xfrm>
            <a:off x="1873843" y="6872288"/>
            <a:ext cx="1579942" cy="940072"/>
          </a:xfrm>
          <a:prstGeom prst="rect">
            <a:avLst/>
          </a:prstGeom>
        </p:spPr>
      </p:pic>
      <p:pic>
        <p:nvPicPr>
          <p:cNvPr id="27" name="Picture 6" descr="Afficher l’image source">
            <a:extLst>
              <a:ext uri="{FF2B5EF4-FFF2-40B4-BE49-F238E27FC236}">
                <a16:creationId xmlns:a16="http://schemas.microsoft.com/office/drawing/2014/main" id="{D48A9CD0-5ADD-40B6-A99E-088761CBC75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backgroundMark x1="41758" y1="57447" x2="41758" y2="57447"/>
                        <a14:backgroundMark x1="42033" y1="58936" x2="42033" y2="58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98305" y="5285959"/>
            <a:ext cx="771719" cy="9964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Afficher l’image source">
            <a:extLst>
              <a:ext uri="{FF2B5EF4-FFF2-40B4-BE49-F238E27FC236}">
                <a16:creationId xmlns:a16="http://schemas.microsoft.com/office/drawing/2014/main" id="{BB8E3845-5B41-496E-9F67-937EDE82F6EA}"/>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277" b="53830" l="3297" r="30495">
                        <a14:foregroundMark x1="15934" y1="3191" x2="22253" y2="10426"/>
                        <a14:foregroundMark x1="15934" y1="2128" x2="20055" y2="1277"/>
                        <a14:foregroundMark x1="15475" y1="51915" x2="13462" y2="52340"/>
                        <a14:foregroundMark x1="15656" y1="51877" x2="15475" y2="51915"/>
                        <a14:foregroundMark x1="18960" y1="51179" x2="16139" y2="51775"/>
                        <a14:foregroundMark x1="22527" y1="50426" x2="21946" y2="50549"/>
                        <a14:backgroundMark x1="26099" y1="54468" x2="24725" y2="53617"/>
                        <a14:backgroundMark x1="25275" y1="53617" x2="22527" y2="54468"/>
                        <a14:backgroundMark x1="16209" y1="51915" x2="16209" y2="51915"/>
                        <a14:backgroundMark x1="15934" y1="52553" x2="15934" y2="51277"/>
                      </a14:backgroundRemoval>
                    </a14:imgEffect>
                  </a14:imgLayer>
                </a14:imgProps>
              </a:ext>
              <a:ext uri="{28A0092B-C50C-407E-A947-70E740481C1C}">
                <a14:useLocalDpi xmlns:a14="http://schemas.microsoft.com/office/drawing/2010/main" val="0"/>
              </a:ext>
            </a:extLst>
          </a:blip>
          <a:srcRect r="65922" b="43071"/>
          <a:stretch/>
        </p:blipFill>
        <p:spPr bwMode="auto">
          <a:xfrm flipH="1">
            <a:off x="1138538" y="5380577"/>
            <a:ext cx="268308" cy="578749"/>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descr="Une image contenant flèche&#10;&#10;Description générée automatiquement">
            <a:extLst>
              <a:ext uri="{FF2B5EF4-FFF2-40B4-BE49-F238E27FC236}">
                <a16:creationId xmlns:a16="http://schemas.microsoft.com/office/drawing/2014/main" id="{4F8CF19C-652F-4038-BC59-6A57F36F86B1}"/>
              </a:ext>
            </a:extLst>
          </p:cNvPr>
          <p:cNvPicPr>
            <a:picLocks noChangeAspect="1"/>
          </p:cNvPicPr>
          <p:nvPr/>
        </p:nvPicPr>
        <p:blipFill>
          <a:blip r:embed="rId17"/>
          <a:stretch>
            <a:fillRect/>
          </a:stretch>
        </p:blipFill>
        <p:spPr>
          <a:xfrm>
            <a:off x="4967631" y="6907422"/>
            <a:ext cx="1095484" cy="873841"/>
          </a:xfrm>
          <a:prstGeom prst="rect">
            <a:avLst/>
          </a:prstGeom>
        </p:spPr>
      </p:pic>
      <p:pic>
        <p:nvPicPr>
          <p:cNvPr id="31" name="Image 11">
            <a:extLst>
              <a:ext uri="{FF2B5EF4-FFF2-40B4-BE49-F238E27FC236}">
                <a16:creationId xmlns:a16="http://schemas.microsoft.com/office/drawing/2014/main" id="{7C6CB33F-E87F-4181-9A29-11D1102B6355}"/>
              </a:ext>
            </a:extLst>
          </p:cNvPr>
          <p:cNvPicPr>
            <a:picLocks noChangeAspect="1"/>
          </p:cNvPicPr>
          <p:nvPr/>
        </p:nvPicPr>
        <p:blipFill>
          <a:blip r:embed="rId18"/>
          <a:stretch>
            <a:fillRect/>
          </a:stretch>
        </p:blipFill>
        <p:spPr>
          <a:xfrm>
            <a:off x="319461" y="4868829"/>
            <a:ext cx="692157" cy="723019"/>
          </a:xfrm>
          <a:prstGeom prst="rect">
            <a:avLst/>
          </a:prstGeom>
        </p:spPr>
      </p:pic>
      <p:pic>
        <p:nvPicPr>
          <p:cNvPr id="33" name="Image 26" descr="Une image contenant texte, personne, posant&#10;&#10;Description générée automatiquement">
            <a:extLst>
              <a:ext uri="{FF2B5EF4-FFF2-40B4-BE49-F238E27FC236}">
                <a16:creationId xmlns:a16="http://schemas.microsoft.com/office/drawing/2014/main" id="{DD70EB64-5F30-4649-AFE9-33C470758589}"/>
              </a:ext>
            </a:extLst>
          </p:cNvPr>
          <p:cNvPicPr>
            <a:picLocks noChangeAspect="1"/>
          </p:cNvPicPr>
          <p:nvPr/>
        </p:nvPicPr>
        <p:blipFill rotWithShape="1">
          <a:blip r:embed="rId19"/>
          <a:srcRect l="10309" t="7576" r="-1031" b="-758"/>
          <a:stretch/>
        </p:blipFill>
        <p:spPr>
          <a:xfrm>
            <a:off x="5915215" y="2937938"/>
            <a:ext cx="670929" cy="945127"/>
          </a:xfrm>
          <a:prstGeom prst="rect">
            <a:avLst/>
          </a:prstGeom>
        </p:spPr>
      </p:pic>
      <p:cxnSp>
        <p:nvCxnSpPr>
          <p:cNvPr id="34" name="Connecteur droit 33">
            <a:extLst>
              <a:ext uri="{FF2B5EF4-FFF2-40B4-BE49-F238E27FC236}">
                <a16:creationId xmlns:a16="http://schemas.microsoft.com/office/drawing/2014/main" id="{757159BA-ACB7-4BCF-A7FE-502ABD1ECEE3}"/>
              </a:ext>
            </a:extLst>
          </p:cNvPr>
          <p:cNvCxnSpPr/>
          <p:nvPr/>
        </p:nvCxnSpPr>
        <p:spPr bwMode="auto">
          <a:xfrm>
            <a:off x="692696" y="4642259"/>
            <a:ext cx="0" cy="58676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Connecteur droit 34">
            <a:extLst>
              <a:ext uri="{FF2B5EF4-FFF2-40B4-BE49-F238E27FC236}">
                <a16:creationId xmlns:a16="http://schemas.microsoft.com/office/drawing/2014/main" id="{D309A3FD-2712-4987-BD03-1689149A4A22}"/>
              </a:ext>
            </a:extLst>
          </p:cNvPr>
          <p:cNvCxnSpPr/>
          <p:nvPr/>
        </p:nvCxnSpPr>
        <p:spPr bwMode="auto">
          <a:xfrm>
            <a:off x="6322651" y="4015030"/>
            <a:ext cx="0" cy="113386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Connecteur droit 35">
            <a:extLst>
              <a:ext uri="{FF2B5EF4-FFF2-40B4-BE49-F238E27FC236}">
                <a16:creationId xmlns:a16="http://schemas.microsoft.com/office/drawing/2014/main" id="{2DE194C2-EB40-49DB-B169-6DB06AFE2378}"/>
              </a:ext>
            </a:extLst>
          </p:cNvPr>
          <p:cNvCxnSpPr/>
          <p:nvPr/>
        </p:nvCxnSpPr>
        <p:spPr bwMode="auto">
          <a:xfrm>
            <a:off x="5266078" y="4562124"/>
            <a:ext cx="0" cy="58676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Connecteur droit 36">
            <a:extLst>
              <a:ext uri="{FF2B5EF4-FFF2-40B4-BE49-F238E27FC236}">
                <a16:creationId xmlns:a16="http://schemas.microsoft.com/office/drawing/2014/main" id="{4E49900C-0257-47B7-980E-9338A3370A2E}"/>
              </a:ext>
            </a:extLst>
          </p:cNvPr>
          <p:cNvCxnSpPr/>
          <p:nvPr/>
        </p:nvCxnSpPr>
        <p:spPr bwMode="auto">
          <a:xfrm>
            <a:off x="3790967" y="6282410"/>
            <a:ext cx="0" cy="17571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Connecteur droit 37">
            <a:extLst>
              <a:ext uri="{FF2B5EF4-FFF2-40B4-BE49-F238E27FC236}">
                <a16:creationId xmlns:a16="http://schemas.microsoft.com/office/drawing/2014/main" id="{1B0D7B0D-0C37-42CB-9DF4-9A0117100368}"/>
              </a:ext>
            </a:extLst>
          </p:cNvPr>
          <p:cNvCxnSpPr/>
          <p:nvPr/>
        </p:nvCxnSpPr>
        <p:spPr bwMode="auto">
          <a:xfrm>
            <a:off x="2636912" y="6282410"/>
            <a:ext cx="0" cy="43007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necteur droit 38">
            <a:extLst>
              <a:ext uri="{FF2B5EF4-FFF2-40B4-BE49-F238E27FC236}">
                <a16:creationId xmlns:a16="http://schemas.microsoft.com/office/drawing/2014/main" id="{B64E588A-AED1-45D0-ABD2-441279EB579E}"/>
              </a:ext>
            </a:extLst>
          </p:cNvPr>
          <p:cNvCxnSpPr/>
          <p:nvPr/>
        </p:nvCxnSpPr>
        <p:spPr bwMode="auto">
          <a:xfrm>
            <a:off x="1887348" y="4711090"/>
            <a:ext cx="0" cy="58676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Connecteur droit 39">
            <a:extLst>
              <a:ext uri="{FF2B5EF4-FFF2-40B4-BE49-F238E27FC236}">
                <a16:creationId xmlns:a16="http://schemas.microsoft.com/office/drawing/2014/main" id="{C3AAE7E1-8C25-4718-BB3B-C9B0F9A17608}"/>
              </a:ext>
            </a:extLst>
          </p:cNvPr>
          <p:cNvCxnSpPr/>
          <p:nvPr/>
        </p:nvCxnSpPr>
        <p:spPr bwMode="auto">
          <a:xfrm>
            <a:off x="2462730" y="3939580"/>
            <a:ext cx="0" cy="12894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Connecteur droit 40">
            <a:extLst>
              <a:ext uri="{FF2B5EF4-FFF2-40B4-BE49-F238E27FC236}">
                <a16:creationId xmlns:a16="http://schemas.microsoft.com/office/drawing/2014/main" id="{70F2EEF2-BE7A-4CB7-9D73-F7324A251FA3}"/>
              </a:ext>
            </a:extLst>
          </p:cNvPr>
          <p:cNvCxnSpPr/>
          <p:nvPr/>
        </p:nvCxnSpPr>
        <p:spPr bwMode="auto">
          <a:xfrm>
            <a:off x="3649338" y="4015030"/>
            <a:ext cx="0" cy="120046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2" name="Image 41">
            <a:extLst>
              <a:ext uri="{FF2B5EF4-FFF2-40B4-BE49-F238E27FC236}">
                <a16:creationId xmlns:a16="http://schemas.microsoft.com/office/drawing/2014/main" id="{D5660BB9-E219-4DCA-8A21-8D2F8B1B2AC6}"/>
              </a:ext>
            </a:extLst>
          </p:cNvPr>
          <p:cNvPicPr>
            <a:picLocks noChangeAspect="1"/>
          </p:cNvPicPr>
          <p:nvPr/>
        </p:nvPicPr>
        <p:blipFill>
          <a:blip r:embed="rId20"/>
          <a:stretch>
            <a:fillRect/>
          </a:stretch>
        </p:blipFill>
        <p:spPr>
          <a:xfrm>
            <a:off x="3167358" y="2870565"/>
            <a:ext cx="963960" cy="983631"/>
          </a:xfrm>
          <a:prstGeom prst="rect">
            <a:avLst/>
          </a:prstGeom>
        </p:spPr>
      </p:pic>
      <p:pic>
        <p:nvPicPr>
          <p:cNvPr id="45" name="Image 44">
            <a:extLst>
              <a:ext uri="{FF2B5EF4-FFF2-40B4-BE49-F238E27FC236}">
                <a16:creationId xmlns:a16="http://schemas.microsoft.com/office/drawing/2014/main" id="{30318017-7608-405E-A5A1-3911BA461991}"/>
              </a:ext>
            </a:extLst>
          </p:cNvPr>
          <p:cNvPicPr>
            <a:picLocks noChangeAspect="1"/>
          </p:cNvPicPr>
          <p:nvPr/>
        </p:nvPicPr>
        <p:blipFill>
          <a:blip r:embed="rId21"/>
          <a:stretch>
            <a:fillRect/>
          </a:stretch>
        </p:blipFill>
        <p:spPr>
          <a:xfrm>
            <a:off x="-99245" y="3010941"/>
            <a:ext cx="1664884" cy="1664884"/>
          </a:xfrm>
          <a:prstGeom prst="rect">
            <a:avLst/>
          </a:prstGeom>
        </p:spPr>
      </p:pic>
      <p:sp>
        <p:nvSpPr>
          <p:cNvPr id="55" name="Rectangle 54">
            <a:extLst>
              <a:ext uri="{FF2B5EF4-FFF2-40B4-BE49-F238E27FC236}">
                <a16:creationId xmlns:a16="http://schemas.microsoft.com/office/drawing/2014/main" id="{2DB8823E-2543-464F-8BC0-90114186D0C8}"/>
              </a:ext>
            </a:extLst>
          </p:cNvPr>
          <p:cNvSpPr/>
          <p:nvPr/>
        </p:nvSpPr>
        <p:spPr bwMode="auto">
          <a:xfrm>
            <a:off x="63219" y="2870565"/>
            <a:ext cx="1427916" cy="3616077"/>
          </a:xfrm>
          <a:prstGeom prst="rect">
            <a:avLst/>
          </a:prstGeom>
          <a:noFill/>
          <a:ln w="9525" cap="flat" cmpd="sng" algn="ctr">
            <a:solidFill>
              <a:srgbClr val="E51B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
        <p:nvSpPr>
          <p:cNvPr id="56" name="ZoneTexte 55">
            <a:extLst>
              <a:ext uri="{FF2B5EF4-FFF2-40B4-BE49-F238E27FC236}">
                <a16:creationId xmlns:a16="http://schemas.microsoft.com/office/drawing/2014/main" id="{F2EEED1B-4761-4A48-999A-E1F77ACC8A3A}"/>
              </a:ext>
            </a:extLst>
          </p:cNvPr>
          <p:cNvSpPr txBox="1"/>
          <p:nvPr/>
        </p:nvSpPr>
        <p:spPr>
          <a:xfrm>
            <a:off x="13074" y="6500742"/>
            <a:ext cx="655390" cy="276999"/>
          </a:xfrm>
          <a:prstGeom prst="rect">
            <a:avLst/>
          </a:prstGeom>
          <a:noFill/>
        </p:spPr>
        <p:txBody>
          <a:bodyPr wrap="square" rtlCol="0">
            <a:spAutoFit/>
          </a:bodyPr>
          <a:lstStyle/>
          <a:p>
            <a:r>
              <a:rPr lang="fr-FR" sz="1800"/>
              <a:t>0 ans</a:t>
            </a:r>
          </a:p>
        </p:txBody>
      </p:sp>
      <p:sp>
        <p:nvSpPr>
          <p:cNvPr id="57" name="ZoneTexte 56">
            <a:extLst>
              <a:ext uri="{FF2B5EF4-FFF2-40B4-BE49-F238E27FC236}">
                <a16:creationId xmlns:a16="http://schemas.microsoft.com/office/drawing/2014/main" id="{13C5AD1E-4D67-4416-B4EC-A65504F8D0EF}"/>
              </a:ext>
            </a:extLst>
          </p:cNvPr>
          <p:cNvSpPr txBox="1"/>
          <p:nvPr/>
        </p:nvSpPr>
        <p:spPr>
          <a:xfrm>
            <a:off x="1028774" y="6523386"/>
            <a:ext cx="655390" cy="276999"/>
          </a:xfrm>
          <a:prstGeom prst="rect">
            <a:avLst/>
          </a:prstGeom>
          <a:noFill/>
        </p:spPr>
        <p:txBody>
          <a:bodyPr wrap="square" rtlCol="0">
            <a:spAutoFit/>
          </a:bodyPr>
          <a:lstStyle/>
          <a:p>
            <a:r>
              <a:rPr lang="fr-FR" sz="1800"/>
              <a:t>3 ans</a:t>
            </a:r>
          </a:p>
        </p:txBody>
      </p:sp>
      <p:pic>
        <p:nvPicPr>
          <p:cNvPr id="2" name="Image 1" descr="Une image contenant Danse, affiche, dessin humoristique, chaussures&#10;&#10;Description générée automatiquement">
            <a:extLst>
              <a:ext uri="{FF2B5EF4-FFF2-40B4-BE49-F238E27FC236}">
                <a16:creationId xmlns:a16="http://schemas.microsoft.com/office/drawing/2014/main" id="{6B05C3B9-0D0A-6A6F-1549-81A43028E2C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56446" y="3448990"/>
            <a:ext cx="722957" cy="979005"/>
          </a:xfrm>
          <a:prstGeom prst="rect">
            <a:avLst/>
          </a:prstGeom>
        </p:spPr>
      </p:pic>
      <p:pic>
        <p:nvPicPr>
          <p:cNvPr id="3" name="Image 2" descr="Une image contenant texte, dessin humoristique, graphisme, Graphique&#10;&#10;Description générée automatiquement">
            <a:extLst>
              <a:ext uri="{FF2B5EF4-FFF2-40B4-BE49-F238E27FC236}">
                <a16:creationId xmlns:a16="http://schemas.microsoft.com/office/drawing/2014/main" id="{5561E0C2-190D-D35A-915A-718BD8E63F4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90829" y="2791205"/>
            <a:ext cx="1052178" cy="1052178"/>
          </a:xfrm>
          <a:prstGeom prst="rect">
            <a:avLst/>
          </a:prstGeom>
        </p:spPr>
      </p:pic>
      <p:pic>
        <p:nvPicPr>
          <p:cNvPr id="6" name="Picture 2">
            <a:extLst>
              <a:ext uri="{FF2B5EF4-FFF2-40B4-BE49-F238E27FC236}">
                <a16:creationId xmlns:a16="http://schemas.microsoft.com/office/drawing/2014/main" id="{9556561A-CA44-DBC9-95A1-F15FE7A78B6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70864" y="6458120"/>
            <a:ext cx="1463203" cy="6685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6">
            <a:extLst>
              <a:ext uri="{FF2B5EF4-FFF2-40B4-BE49-F238E27FC236}">
                <a16:creationId xmlns:a16="http://schemas.microsoft.com/office/drawing/2014/main" id="{C22AEDB7-CC7E-654E-7859-7D210689D8A4}"/>
              </a:ext>
            </a:extLst>
          </p:cNvPr>
          <p:cNvCxnSpPr/>
          <p:nvPr/>
        </p:nvCxnSpPr>
        <p:spPr bwMode="auto">
          <a:xfrm>
            <a:off x="5667773" y="6362591"/>
            <a:ext cx="0" cy="43007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5696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110D95D-2574-41DE-BF15-C8EFD390502D}"/>
              </a:ext>
            </a:extLst>
          </p:cNvPr>
          <p:cNvSpPr txBox="1"/>
          <p:nvPr/>
        </p:nvSpPr>
        <p:spPr>
          <a:xfrm>
            <a:off x="139492" y="1005176"/>
            <a:ext cx="6718508" cy="338554"/>
          </a:xfrm>
          <a:prstGeom prst="rect">
            <a:avLst/>
          </a:prstGeom>
          <a:noFill/>
        </p:spPr>
        <p:txBody>
          <a:bodyPr wrap="square" rtlCol="0">
            <a:spAutoFit/>
          </a:bodyPr>
          <a:lstStyle/>
          <a:p>
            <a:r>
              <a:rPr lang="fr-FR">
                <a:latin typeface="Rimbo" panose="00000500000000000000" pitchFamily="50" charset="0"/>
              </a:rPr>
              <a:t>Vous avez dit UFOBABY ? </a:t>
            </a:r>
          </a:p>
        </p:txBody>
      </p:sp>
      <p:sp>
        <p:nvSpPr>
          <p:cNvPr id="5" name="Rectangle 4">
            <a:extLst>
              <a:ext uri="{FF2B5EF4-FFF2-40B4-BE49-F238E27FC236}">
                <a16:creationId xmlns:a16="http://schemas.microsoft.com/office/drawing/2014/main" id="{63FBD9E9-3BAE-4243-9EA3-2E063B7FAB08}"/>
              </a:ext>
            </a:extLst>
          </p:cNvPr>
          <p:cNvSpPr/>
          <p:nvPr/>
        </p:nvSpPr>
        <p:spPr>
          <a:xfrm rot="5400000">
            <a:off x="286873" y="1716472"/>
            <a:ext cx="6244625" cy="6091167"/>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166">
            <a:extLst>
              <a:ext uri="{FF2B5EF4-FFF2-40B4-BE49-F238E27FC236}">
                <a16:creationId xmlns:a16="http://schemas.microsoft.com/office/drawing/2014/main" id="{76AACF33-B10E-476A-A9DA-32B0206CAF38}"/>
              </a:ext>
            </a:extLst>
          </p:cNvPr>
          <p:cNvSpPr/>
          <p:nvPr/>
        </p:nvSpPr>
        <p:spPr>
          <a:xfrm>
            <a:off x="1010928" y="3288664"/>
            <a:ext cx="1566017" cy="1183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Graphic 2">
            <a:extLst>
              <a:ext uri="{FF2B5EF4-FFF2-40B4-BE49-F238E27FC236}">
                <a16:creationId xmlns:a16="http://schemas.microsoft.com/office/drawing/2014/main" id="{DE0F6B44-59B9-49FA-B19A-DC79C6F66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87224">
            <a:off x="991465" y="1767261"/>
            <a:ext cx="1604944" cy="1820735"/>
          </a:xfrm>
          <a:prstGeom prst="rect">
            <a:avLst/>
          </a:prstGeom>
          <a:effectLst>
            <a:outerShdw blurRad="228600" dist="38100" dir="8100000" algn="tr" rotWithShape="0">
              <a:prstClr val="black">
                <a:alpha val="24000"/>
              </a:prstClr>
            </a:outerShdw>
          </a:effectLst>
        </p:spPr>
      </p:pic>
      <p:sp>
        <p:nvSpPr>
          <p:cNvPr id="8" name="Oval 168">
            <a:extLst>
              <a:ext uri="{FF2B5EF4-FFF2-40B4-BE49-F238E27FC236}">
                <a16:creationId xmlns:a16="http://schemas.microsoft.com/office/drawing/2014/main" id="{F20DC467-0F09-4BA2-AA11-A033DF1EAFC5}"/>
              </a:ext>
            </a:extLst>
          </p:cNvPr>
          <p:cNvSpPr/>
          <p:nvPr/>
        </p:nvSpPr>
        <p:spPr>
          <a:xfrm>
            <a:off x="4381675" y="1925784"/>
            <a:ext cx="1640340" cy="1084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163">
            <a:extLst>
              <a:ext uri="{FF2B5EF4-FFF2-40B4-BE49-F238E27FC236}">
                <a16:creationId xmlns:a16="http://schemas.microsoft.com/office/drawing/2014/main" id="{9215D1F2-CC73-4665-B8C7-E837F8F870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38574">
            <a:off x="4347791" y="2270924"/>
            <a:ext cx="1681114" cy="1907146"/>
          </a:xfrm>
          <a:prstGeom prst="rect">
            <a:avLst/>
          </a:prstGeom>
          <a:effectLst>
            <a:outerShdw blurRad="228600" dist="38100" dir="8100000" algn="tr" rotWithShape="0">
              <a:prstClr val="black">
                <a:alpha val="24000"/>
              </a:prstClr>
            </a:outerShdw>
          </a:effectLst>
        </p:spPr>
      </p:pic>
      <p:sp>
        <p:nvSpPr>
          <p:cNvPr id="10" name="Oval 170">
            <a:extLst>
              <a:ext uri="{FF2B5EF4-FFF2-40B4-BE49-F238E27FC236}">
                <a16:creationId xmlns:a16="http://schemas.microsoft.com/office/drawing/2014/main" id="{29294757-4E0D-43B7-9A20-45143E9DFCCA}"/>
              </a:ext>
            </a:extLst>
          </p:cNvPr>
          <p:cNvSpPr/>
          <p:nvPr/>
        </p:nvSpPr>
        <p:spPr>
          <a:xfrm>
            <a:off x="1368045" y="6032381"/>
            <a:ext cx="1638570" cy="1491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64">
            <a:extLst>
              <a:ext uri="{FF2B5EF4-FFF2-40B4-BE49-F238E27FC236}">
                <a16:creationId xmlns:a16="http://schemas.microsoft.com/office/drawing/2014/main" id="{157A247C-F186-4D09-B895-9EF86066A5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93263">
            <a:off x="1414951" y="4692749"/>
            <a:ext cx="1679300" cy="1905088"/>
          </a:xfrm>
          <a:prstGeom prst="rect">
            <a:avLst/>
          </a:prstGeom>
          <a:effectLst>
            <a:outerShdw blurRad="228600" dist="38100" dir="8100000" algn="tr" rotWithShape="0">
              <a:prstClr val="black">
                <a:alpha val="24000"/>
              </a:prstClr>
            </a:outerShdw>
          </a:effectLst>
        </p:spPr>
      </p:pic>
      <p:sp>
        <p:nvSpPr>
          <p:cNvPr id="12" name="Oval 172">
            <a:extLst>
              <a:ext uri="{FF2B5EF4-FFF2-40B4-BE49-F238E27FC236}">
                <a16:creationId xmlns:a16="http://schemas.microsoft.com/office/drawing/2014/main" id="{FABADA0E-D66D-480E-AEFD-D153DAC7A72D}"/>
              </a:ext>
            </a:extLst>
          </p:cNvPr>
          <p:cNvSpPr/>
          <p:nvPr/>
        </p:nvSpPr>
        <p:spPr>
          <a:xfrm>
            <a:off x="4309598" y="4454762"/>
            <a:ext cx="1620043" cy="15048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Graphic 165">
            <a:extLst>
              <a:ext uri="{FF2B5EF4-FFF2-40B4-BE49-F238E27FC236}">
                <a16:creationId xmlns:a16="http://schemas.microsoft.com/office/drawing/2014/main" id="{621C371E-65F7-4424-9131-06B726338C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269807">
            <a:off x="4406687" y="5285803"/>
            <a:ext cx="1660313" cy="1883548"/>
          </a:xfrm>
          <a:prstGeom prst="rect">
            <a:avLst/>
          </a:prstGeom>
          <a:effectLst>
            <a:outerShdw blurRad="228600" dist="38100" dir="8100000" algn="tr" rotWithShape="0">
              <a:prstClr val="black">
                <a:alpha val="24000"/>
              </a:prstClr>
            </a:outerShdw>
          </a:effectLst>
        </p:spPr>
      </p:pic>
      <p:sp>
        <p:nvSpPr>
          <p:cNvPr id="14" name="ZoneTexte 13">
            <a:extLst>
              <a:ext uri="{FF2B5EF4-FFF2-40B4-BE49-F238E27FC236}">
                <a16:creationId xmlns:a16="http://schemas.microsoft.com/office/drawing/2014/main" id="{88B4256B-FC88-417F-95D7-DF90F491FACC}"/>
              </a:ext>
            </a:extLst>
          </p:cNvPr>
          <p:cNvSpPr txBox="1"/>
          <p:nvPr/>
        </p:nvSpPr>
        <p:spPr>
          <a:xfrm>
            <a:off x="902682" y="2534057"/>
            <a:ext cx="1737583" cy="584775"/>
          </a:xfrm>
          <a:prstGeom prst="rect">
            <a:avLst/>
          </a:prstGeom>
          <a:noFill/>
        </p:spPr>
        <p:txBody>
          <a:bodyPr wrap="square" rtlCol="0">
            <a:spAutoFit/>
          </a:bodyPr>
          <a:lstStyle/>
          <a:p>
            <a:pPr algn="ctr"/>
            <a:r>
              <a:rPr lang="fr-FR" b="1">
                <a:solidFill>
                  <a:schemeClr val="bg1"/>
                </a:solidFill>
              </a:rPr>
              <a:t>La motricité libre</a:t>
            </a:r>
          </a:p>
        </p:txBody>
      </p:sp>
      <p:sp>
        <p:nvSpPr>
          <p:cNvPr id="15" name="ZoneTexte 14">
            <a:extLst>
              <a:ext uri="{FF2B5EF4-FFF2-40B4-BE49-F238E27FC236}">
                <a16:creationId xmlns:a16="http://schemas.microsoft.com/office/drawing/2014/main" id="{9740EAEB-F4D8-450A-9FCC-9553B9F96F3D}"/>
              </a:ext>
            </a:extLst>
          </p:cNvPr>
          <p:cNvSpPr txBox="1"/>
          <p:nvPr/>
        </p:nvSpPr>
        <p:spPr>
          <a:xfrm>
            <a:off x="1120811" y="3718002"/>
            <a:ext cx="1471950" cy="584775"/>
          </a:xfrm>
          <a:prstGeom prst="rect">
            <a:avLst/>
          </a:prstGeom>
          <a:noFill/>
        </p:spPr>
        <p:txBody>
          <a:bodyPr wrap="square" rtlCol="0">
            <a:spAutoFit/>
          </a:bodyPr>
          <a:lstStyle/>
          <a:p>
            <a:pPr algn="ctr"/>
            <a:r>
              <a:rPr lang="fr-FR"/>
              <a:t>#Pickler</a:t>
            </a:r>
          </a:p>
          <a:p>
            <a:pPr algn="ctr"/>
            <a:r>
              <a:rPr lang="fr-FR"/>
              <a:t>#découverte </a:t>
            </a:r>
          </a:p>
        </p:txBody>
      </p:sp>
      <p:sp>
        <p:nvSpPr>
          <p:cNvPr id="16" name="ZoneTexte 15">
            <a:extLst>
              <a:ext uri="{FF2B5EF4-FFF2-40B4-BE49-F238E27FC236}">
                <a16:creationId xmlns:a16="http://schemas.microsoft.com/office/drawing/2014/main" id="{AAABAC1C-37C4-47C0-9B42-75527FAC610B}"/>
              </a:ext>
            </a:extLst>
          </p:cNvPr>
          <p:cNvSpPr txBox="1"/>
          <p:nvPr/>
        </p:nvSpPr>
        <p:spPr>
          <a:xfrm>
            <a:off x="1672547" y="5555107"/>
            <a:ext cx="1818085" cy="338554"/>
          </a:xfrm>
          <a:prstGeom prst="rect">
            <a:avLst/>
          </a:prstGeom>
          <a:noFill/>
        </p:spPr>
        <p:txBody>
          <a:bodyPr wrap="square" rtlCol="0">
            <a:spAutoFit/>
          </a:bodyPr>
          <a:lstStyle/>
          <a:p>
            <a:r>
              <a:rPr lang="fr-FR" b="1">
                <a:solidFill>
                  <a:schemeClr val="bg1"/>
                </a:solidFill>
              </a:rPr>
              <a:t>L’</a:t>
            </a:r>
            <a:r>
              <a:rPr lang="fr-FR" b="1" err="1">
                <a:solidFill>
                  <a:schemeClr val="bg1"/>
                </a:solidFill>
              </a:rPr>
              <a:t>outdoor</a:t>
            </a:r>
            <a:endParaRPr lang="fr-FR" b="1">
              <a:solidFill>
                <a:schemeClr val="bg1"/>
              </a:solidFill>
            </a:endParaRPr>
          </a:p>
        </p:txBody>
      </p:sp>
      <p:sp>
        <p:nvSpPr>
          <p:cNvPr id="17" name="Organigramme : Délai 16">
            <a:extLst>
              <a:ext uri="{FF2B5EF4-FFF2-40B4-BE49-F238E27FC236}">
                <a16:creationId xmlns:a16="http://schemas.microsoft.com/office/drawing/2014/main" id="{0A41D719-97B9-4672-9731-1FE76A3DAAAA}"/>
              </a:ext>
            </a:extLst>
          </p:cNvPr>
          <p:cNvSpPr/>
          <p:nvPr/>
        </p:nvSpPr>
        <p:spPr bwMode="auto">
          <a:xfrm rot="5400000">
            <a:off x="3207492" y="5042624"/>
            <a:ext cx="505817" cy="6020142"/>
          </a:xfrm>
          <a:prstGeom prst="flowChartDelay">
            <a:avLst/>
          </a:prstGeom>
          <a:solidFill>
            <a:srgbClr val="2D2D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Arial" panose="020B0604020202020204" pitchFamily="34" charset="0"/>
              <a:ea typeface="ヒラギノ角ゴ Pro W3" pitchFamily="48" charset="-128"/>
            </a:endParaRPr>
          </a:p>
        </p:txBody>
      </p:sp>
      <p:sp>
        <p:nvSpPr>
          <p:cNvPr id="18" name="ZoneTexte 17">
            <a:extLst>
              <a:ext uri="{FF2B5EF4-FFF2-40B4-BE49-F238E27FC236}">
                <a16:creationId xmlns:a16="http://schemas.microsoft.com/office/drawing/2014/main" id="{400E62EF-91AD-4C1E-AF0A-74C1FE4C7A6E}"/>
              </a:ext>
            </a:extLst>
          </p:cNvPr>
          <p:cNvSpPr txBox="1"/>
          <p:nvPr/>
        </p:nvSpPr>
        <p:spPr>
          <a:xfrm>
            <a:off x="1227803" y="7761544"/>
            <a:ext cx="6307743" cy="372137"/>
          </a:xfrm>
          <a:prstGeom prst="rect">
            <a:avLst/>
          </a:prstGeom>
          <a:noFill/>
        </p:spPr>
        <p:txBody>
          <a:bodyPr wrap="square" rtlCol="0">
            <a:spAutoFit/>
          </a:bodyPr>
          <a:lstStyle/>
          <a:p>
            <a:r>
              <a:rPr lang="fr-FR" b="1">
                <a:solidFill>
                  <a:schemeClr val="bg1"/>
                </a:solidFill>
              </a:rPr>
              <a:t>L’aventure motrice, la découverte, l’exploration </a:t>
            </a:r>
          </a:p>
        </p:txBody>
      </p:sp>
      <p:sp>
        <p:nvSpPr>
          <p:cNvPr id="19" name="ZoneTexte 18">
            <a:extLst>
              <a:ext uri="{FF2B5EF4-FFF2-40B4-BE49-F238E27FC236}">
                <a16:creationId xmlns:a16="http://schemas.microsoft.com/office/drawing/2014/main" id="{45640D5D-B303-4E1C-8437-85E521392C44}"/>
              </a:ext>
            </a:extLst>
          </p:cNvPr>
          <p:cNvSpPr txBox="1"/>
          <p:nvPr/>
        </p:nvSpPr>
        <p:spPr>
          <a:xfrm>
            <a:off x="4342489" y="6064166"/>
            <a:ext cx="1797528" cy="584775"/>
          </a:xfrm>
          <a:prstGeom prst="rect">
            <a:avLst/>
          </a:prstGeom>
          <a:noFill/>
        </p:spPr>
        <p:txBody>
          <a:bodyPr wrap="square" rtlCol="0">
            <a:spAutoFit/>
          </a:bodyPr>
          <a:lstStyle/>
          <a:p>
            <a:pPr algn="ctr"/>
            <a:r>
              <a:rPr lang="fr-FR" b="1">
                <a:solidFill>
                  <a:schemeClr val="bg1"/>
                </a:solidFill>
              </a:rPr>
              <a:t>La santé des </a:t>
            </a:r>
          </a:p>
          <a:p>
            <a:pPr algn="ctr"/>
            <a:r>
              <a:rPr lang="fr-FR" b="1">
                <a:solidFill>
                  <a:schemeClr val="bg1"/>
                </a:solidFill>
              </a:rPr>
              <a:t>tout </a:t>
            </a:r>
            <a:r>
              <a:rPr lang="fr-FR" b="1" err="1">
                <a:solidFill>
                  <a:schemeClr val="bg1"/>
                </a:solidFill>
              </a:rPr>
              <a:t>petit.e.s</a:t>
            </a:r>
            <a:r>
              <a:rPr lang="fr-FR" b="1">
                <a:solidFill>
                  <a:schemeClr val="bg1"/>
                </a:solidFill>
              </a:rPr>
              <a:t> </a:t>
            </a:r>
          </a:p>
        </p:txBody>
      </p:sp>
      <p:sp>
        <p:nvSpPr>
          <p:cNvPr id="20" name="ZoneTexte 19">
            <a:extLst>
              <a:ext uri="{FF2B5EF4-FFF2-40B4-BE49-F238E27FC236}">
                <a16:creationId xmlns:a16="http://schemas.microsoft.com/office/drawing/2014/main" id="{1BF3B316-8884-4B73-BAAF-6783914BACF2}"/>
              </a:ext>
            </a:extLst>
          </p:cNvPr>
          <p:cNvSpPr txBox="1"/>
          <p:nvPr/>
        </p:nvSpPr>
        <p:spPr>
          <a:xfrm>
            <a:off x="4342489" y="3119387"/>
            <a:ext cx="1847651" cy="338554"/>
          </a:xfrm>
          <a:prstGeom prst="rect">
            <a:avLst/>
          </a:prstGeom>
          <a:noFill/>
        </p:spPr>
        <p:txBody>
          <a:bodyPr wrap="square" rtlCol="0">
            <a:spAutoFit/>
          </a:bodyPr>
          <a:lstStyle/>
          <a:p>
            <a:pPr algn="ctr"/>
            <a:r>
              <a:rPr lang="fr-FR" b="1">
                <a:solidFill>
                  <a:schemeClr val="bg1"/>
                </a:solidFill>
              </a:rPr>
              <a:t>La parentalité</a:t>
            </a:r>
          </a:p>
        </p:txBody>
      </p:sp>
      <p:sp>
        <p:nvSpPr>
          <p:cNvPr id="21" name="ZoneTexte 20">
            <a:extLst>
              <a:ext uri="{FF2B5EF4-FFF2-40B4-BE49-F238E27FC236}">
                <a16:creationId xmlns:a16="http://schemas.microsoft.com/office/drawing/2014/main" id="{CA81AE73-4EFC-4D46-99E8-5393263800C9}"/>
              </a:ext>
            </a:extLst>
          </p:cNvPr>
          <p:cNvSpPr txBox="1"/>
          <p:nvPr/>
        </p:nvSpPr>
        <p:spPr>
          <a:xfrm>
            <a:off x="1140718" y="6573907"/>
            <a:ext cx="2227766" cy="584775"/>
          </a:xfrm>
          <a:prstGeom prst="rect">
            <a:avLst/>
          </a:prstGeom>
          <a:noFill/>
        </p:spPr>
        <p:txBody>
          <a:bodyPr wrap="square" lIns="91440" tIns="45720" rIns="91440" bIns="45720" rtlCol="0" anchor="t">
            <a:spAutoFit/>
          </a:bodyPr>
          <a:lstStyle/>
          <a:p>
            <a:pPr algn="ctr"/>
            <a:r>
              <a:rPr lang="fr-FR"/>
              <a:t>#éducationaupleinair</a:t>
            </a:r>
          </a:p>
          <a:p>
            <a:pPr algn="ctr"/>
            <a:r>
              <a:rPr lang="fr-FR"/>
              <a:t>#bougedehors</a:t>
            </a:r>
          </a:p>
        </p:txBody>
      </p:sp>
      <p:sp>
        <p:nvSpPr>
          <p:cNvPr id="22" name="ZoneTexte 21">
            <a:extLst>
              <a:ext uri="{FF2B5EF4-FFF2-40B4-BE49-F238E27FC236}">
                <a16:creationId xmlns:a16="http://schemas.microsoft.com/office/drawing/2014/main" id="{FDE8DC5C-379F-4C04-8D98-F433A223534E}"/>
              </a:ext>
            </a:extLst>
          </p:cNvPr>
          <p:cNvSpPr txBox="1"/>
          <p:nvPr/>
        </p:nvSpPr>
        <p:spPr>
          <a:xfrm>
            <a:off x="4358254" y="4641381"/>
            <a:ext cx="1522730" cy="584775"/>
          </a:xfrm>
          <a:prstGeom prst="rect">
            <a:avLst/>
          </a:prstGeom>
          <a:noFill/>
        </p:spPr>
        <p:txBody>
          <a:bodyPr wrap="square" rtlCol="0">
            <a:spAutoFit/>
          </a:bodyPr>
          <a:lstStyle/>
          <a:p>
            <a:pPr algn="ctr"/>
            <a:r>
              <a:rPr lang="fr-FR"/>
              <a:t>#bouger </a:t>
            </a:r>
          </a:p>
          <a:p>
            <a:pPr algn="ctr"/>
            <a:r>
              <a:rPr lang="fr-FR"/>
              <a:t>#Séveiller</a:t>
            </a:r>
          </a:p>
        </p:txBody>
      </p:sp>
      <p:sp>
        <p:nvSpPr>
          <p:cNvPr id="23" name="ZoneTexte 22">
            <a:extLst>
              <a:ext uri="{FF2B5EF4-FFF2-40B4-BE49-F238E27FC236}">
                <a16:creationId xmlns:a16="http://schemas.microsoft.com/office/drawing/2014/main" id="{CEAC1F9D-48B5-4FAC-BB8C-B6EF9199EDDD}"/>
              </a:ext>
            </a:extLst>
          </p:cNvPr>
          <p:cNvSpPr txBox="1"/>
          <p:nvPr/>
        </p:nvSpPr>
        <p:spPr>
          <a:xfrm>
            <a:off x="4275280" y="1587230"/>
            <a:ext cx="1950500" cy="830997"/>
          </a:xfrm>
          <a:prstGeom prst="rect">
            <a:avLst/>
          </a:prstGeom>
          <a:noFill/>
        </p:spPr>
        <p:txBody>
          <a:bodyPr wrap="square" rtlCol="0">
            <a:spAutoFit/>
          </a:bodyPr>
          <a:lstStyle/>
          <a:p>
            <a:pPr algn="ctr"/>
            <a:r>
              <a:rPr lang="fr-FR"/>
              <a:t>#accompagnement </a:t>
            </a:r>
          </a:p>
          <a:p>
            <a:pPr algn="ctr"/>
            <a:r>
              <a:rPr lang="fr-FR"/>
              <a:t>#soutien </a:t>
            </a:r>
          </a:p>
          <a:p>
            <a:pPr algn="ctr"/>
            <a:endParaRPr lang="fr-FR"/>
          </a:p>
        </p:txBody>
      </p:sp>
      <p:sp>
        <p:nvSpPr>
          <p:cNvPr id="2" name="ZoneTexte 1">
            <a:extLst>
              <a:ext uri="{FF2B5EF4-FFF2-40B4-BE49-F238E27FC236}">
                <a16:creationId xmlns:a16="http://schemas.microsoft.com/office/drawing/2014/main" id="{2321B272-0B2B-49D2-AFE8-71AB0678D650}"/>
              </a:ext>
            </a:extLst>
          </p:cNvPr>
          <p:cNvSpPr txBox="1"/>
          <p:nvPr/>
        </p:nvSpPr>
        <p:spPr>
          <a:xfrm>
            <a:off x="3149291" y="1263636"/>
            <a:ext cx="4078113" cy="338554"/>
          </a:xfrm>
          <a:prstGeom prst="rect">
            <a:avLst/>
          </a:prstGeom>
          <a:noFill/>
        </p:spPr>
        <p:txBody>
          <a:bodyPr wrap="square" rtlCol="0">
            <a:spAutoFit/>
          </a:bodyPr>
          <a:lstStyle/>
          <a:p>
            <a:r>
              <a:rPr lang="fr-FR"/>
              <a:t>Les 4 leviers pédagogiques priorisés </a:t>
            </a:r>
          </a:p>
        </p:txBody>
      </p:sp>
    </p:spTree>
    <p:extLst>
      <p:ext uri="{BB962C8B-B14F-4D97-AF65-F5344CB8AC3E}">
        <p14:creationId xmlns:p14="http://schemas.microsoft.com/office/powerpoint/2010/main" val="325077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10" presetClass="entr" presetSubtype="0" fill="hold"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555918D-DE3D-4E0F-A613-E14BC4028E55}"/>
              </a:ext>
            </a:extLst>
          </p:cNvPr>
          <p:cNvSpPr txBox="1"/>
          <p:nvPr/>
        </p:nvSpPr>
        <p:spPr>
          <a:xfrm>
            <a:off x="139492" y="1259632"/>
            <a:ext cx="6718508" cy="338554"/>
          </a:xfrm>
          <a:prstGeom prst="rect">
            <a:avLst/>
          </a:prstGeom>
          <a:noFill/>
        </p:spPr>
        <p:txBody>
          <a:bodyPr wrap="square" rtlCol="0">
            <a:spAutoFit/>
          </a:bodyPr>
          <a:lstStyle/>
          <a:p>
            <a:r>
              <a:rPr lang="fr-FR">
                <a:latin typeface="Rimbo" panose="00000500000000000000" pitchFamily="50" charset="0"/>
              </a:rPr>
              <a:t>UFOBABY les leviers pédagogiques </a:t>
            </a:r>
          </a:p>
        </p:txBody>
      </p:sp>
      <p:sp>
        <p:nvSpPr>
          <p:cNvPr id="6" name="ZoneTexte 5">
            <a:extLst>
              <a:ext uri="{FF2B5EF4-FFF2-40B4-BE49-F238E27FC236}">
                <a16:creationId xmlns:a16="http://schemas.microsoft.com/office/drawing/2014/main" id="{7E5396CA-7DCA-464C-B943-41AF94558D64}"/>
              </a:ext>
            </a:extLst>
          </p:cNvPr>
          <p:cNvSpPr txBox="1"/>
          <p:nvPr/>
        </p:nvSpPr>
        <p:spPr>
          <a:xfrm>
            <a:off x="170324" y="5148064"/>
            <a:ext cx="4626828" cy="3073918"/>
          </a:xfrm>
          <a:prstGeom prst="rect">
            <a:avLst/>
          </a:prstGeom>
          <a:noFill/>
        </p:spPr>
        <p:txBody>
          <a:bodyPr wrap="square">
            <a:spAutoFit/>
          </a:bodyPr>
          <a:lstStyle/>
          <a:p>
            <a:pPr algn="just">
              <a:lnSpc>
                <a:spcPct val="107000"/>
              </a:lnSpc>
              <a:spcAft>
                <a:spcPts val="800"/>
              </a:spcAft>
            </a:pPr>
            <a:endParaRPr lang="fr-FR" sz="240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fr-FR" sz="2400" b="1" i="1">
                <a:effectLst/>
                <a:latin typeface="+mj-lt"/>
                <a:ea typeface="Calibri" panose="020F0502020204030204" pitchFamily="34" charset="0"/>
                <a:cs typeface="Times New Roman" panose="02020603050405020304" pitchFamily="18" charset="0"/>
              </a:rPr>
              <a:t>La parentalité </a:t>
            </a:r>
            <a:r>
              <a:rPr lang="fr-FR" sz="2400">
                <a:effectLst/>
                <a:latin typeface="+mj-lt"/>
                <a:ea typeface="Calibri" panose="020F0502020204030204" pitchFamily="34" charset="0"/>
                <a:cs typeface="Times New Roman" panose="02020603050405020304" pitchFamily="18" charset="0"/>
              </a:rPr>
              <a:t>|</a:t>
            </a:r>
            <a:r>
              <a:rPr lang="fr-FR" sz="2400" i="1">
                <a:effectLst/>
                <a:latin typeface="+mj-lt"/>
                <a:ea typeface="Calibri" panose="020F0502020204030204" pitchFamily="34" charset="0"/>
                <a:cs typeface="Times New Roman" panose="02020603050405020304" pitchFamily="18" charset="0"/>
              </a:rPr>
              <a:t> </a:t>
            </a:r>
            <a:r>
              <a:rPr lang="fr-FR" sz="2400">
                <a:effectLst/>
                <a:latin typeface="+mj-lt"/>
                <a:ea typeface="Calibri" panose="020F0502020204030204" pitchFamily="34" charset="0"/>
                <a:cs typeface="Times New Roman" panose="02020603050405020304" pitchFamily="18" charset="0"/>
              </a:rPr>
              <a:t>Les parents sont invités pendant les séances à identifier leur rôle au regard du développement moteur de leur enfant. En ce sens une réflexion sur la parentalité est menée autour de différentes notions traitées au travers de la fiche parentalité (disponible dans le référentiel pédagogique). L’enjeu de la parentalité est aussi envisagé par le prisme de la santé : lutte contre l’isolement et l’épuisement parental. </a:t>
            </a:r>
          </a:p>
        </p:txBody>
      </p:sp>
      <p:pic>
        <p:nvPicPr>
          <p:cNvPr id="7" name="Graphic 2">
            <a:extLst>
              <a:ext uri="{FF2B5EF4-FFF2-40B4-BE49-F238E27FC236}">
                <a16:creationId xmlns:a16="http://schemas.microsoft.com/office/drawing/2014/main" id="{9A0310D9-FB88-4E15-AC85-F7E9952767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646786">
            <a:off x="166641" y="2412477"/>
            <a:ext cx="1265455" cy="1435600"/>
          </a:xfrm>
          <a:prstGeom prst="rect">
            <a:avLst/>
          </a:prstGeom>
          <a:effectLst>
            <a:outerShdw blurRad="228600" dist="38100" dir="8100000" algn="tr" rotWithShape="0">
              <a:prstClr val="black">
                <a:alpha val="24000"/>
              </a:prstClr>
            </a:outerShdw>
          </a:effectLst>
        </p:spPr>
      </p:pic>
      <p:sp>
        <p:nvSpPr>
          <p:cNvPr id="9" name="ZoneTexte 8">
            <a:extLst>
              <a:ext uri="{FF2B5EF4-FFF2-40B4-BE49-F238E27FC236}">
                <a16:creationId xmlns:a16="http://schemas.microsoft.com/office/drawing/2014/main" id="{8E29BAA0-7311-49BE-8EAE-281012C44A4A}"/>
              </a:ext>
            </a:extLst>
          </p:cNvPr>
          <p:cNvSpPr txBox="1"/>
          <p:nvPr/>
        </p:nvSpPr>
        <p:spPr>
          <a:xfrm>
            <a:off x="1660587" y="1900264"/>
            <a:ext cx="5047535" cy="3073918"/>
          </a:xfrm>
          <a:prstGeom prst="rect">
            <a:avLst/>
          </a:prstGeom>
          <a:noFill/>
        </p:spPr>
        <p:txBody>
          <a:bodyPr wrap="square">
            <a:spAutoFit/>
          </a:bodyPr>
          <a:lstStyle/>
          <a:p>
            <a:pPr algn="just">
              <a:lnSpc>
                <a:spcPct val="107000"/>
              </a:lnSpc>
              <a:spcAft>
                <a:spcPts val="800"/>
              </a:spcAft>
            </a:pPr>
            <a:r>
              <a:rPr lang="fr-FR" b="1" i="1">
                <a:latin typeface="+mj-lt"/>
                <a:ea typeface="Calibri" panose="020F0502020204030204" pitchFamily="34" charset="0"/>
                <a:cs typeface="Times New Roman" panose="02020603050405020304" pitchFamily="18" charset="0"/>
              </a:rPr>
              <a:t>L</a:t>
            </a:r>
            <a:r>
              <a:rPr lang="fr-FR" sz="2400" b="1" i="1">
                <a:effectLst/>
                <a:latin typeface="+mj-lt"/>
                <a:ea typeface="Calibri" panose="020F0502020204030204" pitchFamily="34" charset="0"/>
                <a:cs typeface="Times New Roman" panose="02020603050405020304" pitchFamily="18" charset="0"/>
              </a:rPr>
              <a:t>a motricité libre</a:t>
            </a:r>
            <a:r>
              <a:rPr lang="fr-FR" sz="2400" i="1">
                <a:effectLst/>
                <a:latin typeface="+mj-lt"/>
                <a:ea typeface="Calibri" panose="020F0502020204030204" pitchFamily="34" charset="0"/>
                <a:cs typeface="Times New Roman" panose="02020603050405020304" pitchFamily="18" charset="0"/>
              </a:rPr>
              <a:t> ­</a:t>
            </a:r>
            <a:r>
              <a:rPr lang="fr-FR" sz="2400">
                <a:effectLst/>
                <a:latin typeface="+mj-lt"/>
                <a:ea typeface="Calibri" panose="020F0502020204030204" pitchFamily="34" charset="0"/>
                <a:cs typeface="Times New Roman" panose="02020603050405020304" pitchFamily="18" charset="0"/>
              </a:rPr>
              <a:t>|</a:t>
            </a:r>
            <a:r>
              <a:rPr lang="fr-FR" sz="2400" i="1">
                <a:effectLst/>
                <a:latin typeface="+mj-lt"/>
                <a:ea typeface="Calibri" panose="020F0502020204030204" pitchFamily="34" charset="0"/>
                <a:cs typeface="Times New Roman" panose="02020603050405020304" pitchFamily="18" charset="0"/>
              </a:rPr>
              <a:t> </a:t>
            </a:r>
            <a:r>
              <a:rPr lang="fr-FR" sz="2400">
                <a:effectLst/>
                <a:latin typeface="+mj-lt"/>
                <a:ea typeface="Calibri" panose="020F0502020204030204" pitchFamily="34" charset="0"/>
                <a:cs typeface="Times New Roman" panose="02020603050405020304" pitchFamily="18" charset="0"/>
              </a:rPr>
              <a:t>Des situations pédagogiques évolutives sont aménagées pour permettre à l’enfant d’être </a:t>
            </a:r>
            <a:r>
              <a:rPr lang="fr-FR" sz="2400" err="1">
                <a:effectLst/>
                <a:latin typeface="+mj-lt"/>
                <a:ea typeface="Calibri" panose="020F0502020204030204" pitchFamily="34" charset="0"/>
                <a:cs typeface="Times New Roman" panose="02020603050405020304" pitchFamily="18" charset="0"/>
              </a:rPr>
              <a:t>acteur.rice</a:t>
            </a:r>
            <a:r>
              <a:rPr lang="fr-FR" sz="2400">
                <a:effectLst/>
                <a:latin typeface="+mj-lt"/>
                <a:ea typeface="Calibri" panose="020F0502020204030204" pitchFamily="34" charset="0"/>
                <a:cs typeface="Times New Roman" panose="02020603050405020304" pitchFamily="18" charset="0"/>
              </a:rPr>
              <a:t> de son apprentissage. Son cheminement est libre, il fait son expérience motrice en déambulant dans l’espace prévu pour l’activité et configuré par l’</a:t>
            </a:r>
            <a:r>
              <a:rPr lang="fr-FR" sz="2400" err="1">
                <a:effectLst/>
                <a:latin typeface="+mj-lt"/>
                <a:ea typeface="Calibri" panose="020F0502020204030204" pitchFamily="34" charset="0"/>
                <a:cs typeface="Times New Roman" panose="02020603050405020304" pitchFamily="18" charset="0"/>
              </a:rPr>
              <a:t>encadrant∙e</a:t>
            </a:r>
            <a:r>
              <a:rPr lang="fr-FR" sz="2400">
                <a:effectLst/>
                <a:latin typeface="+mj-lt"/>
                <a:ea typeface="Calibri" panose="020F0502020204030204" pitchFamily="34" charset="0"/>
                <a:cs typeface="Times New Roman" panose="02020603050405020304" pitchFamily="18" charset="0"/>
              </a:rPr>
              <a:t>.</a:t>
            </a:r>
          </a:p>
          <a:p>
            <a:pPr algn="just">
              <a:lnSpc>
                <a:spcPct val="107000"/>
              </a:lnSpc>
              <a:spcAft>
                <a:spcPts val="800"/>
              </a:spcAft>
            </a:pPr>
            <a:r>
              <a:rPr lang="fr-FR" sz="2400">
                <a:effectLst/>
                <a:latin typeface="+mj-lt"/>
                <a:ea typeface="Calibri" panose="020F0502020204030204" pitchFamily="34" charset="0"/>
                <a:cs typeface="Times New Roman" panose="02020603050405020304" pitchFamily="18" charset="0"/>
              </a:rPr>
              <a:t>Sur la tranche d’âge des 0-3 ans, le développement des compétences psycho sociales de l’enfant étant embryonnaire, les efforts sont concentrés sur la prise de conscience du corps et son positionnement dans l’espace. </a:t>
            </a:r>
          </a:p>
        </p:txBody>
      </p:sp>
      <p:pic>
        <p:nvPicPr>
          <p:cNvPr id="10" name="Graphic 2">
            <a:extLst>
              <a:ext uri="{FF2B5EF4-FFF2-40B4-BE49-F238E27FC236}">
                <a16:creationId xmlns:a16="http://schemas.microsoft.com/office/drawing/2014/main" id="{C9E780F5-3B55-481B-B4C8-F06FEB7600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3347">
            <a:off x="5251386" y="5683926"/>
            <a:ext cx="1265455" cy="1435600"/>
          </a:xfrm>
          <a:prstGeom prst="rect">
            <a:avLst/>
          </a:prstGeom>
          <a:effectLst>
            <a:outerShdw blurRad="228600" dist="38100" dir="8100000" algn="tr" rotWithShape="0">
              <a:prstClr val="black">
                <a:alpha val="24000"/>
              </a:prstClr>
            </a:outerShdw>
          </a:effectLst>
        </p:spPr>
      </p:pic>
      <p:pic>
        <p:nvPicPr>
          <p:cNvPr id="8" name="Image 7" descr="Une image contenant texte, graphiques vectoriels&#10;&#10;Description générée automatiquement">
            <a:extLst>
              <a:ext uri="{FF2B5EF4-FFF2-40B4-BE49-F238E27FC236}">
                <a16:creationId xmlns:a16="http://schemas.microsoft.com/office/drawing/2014/main" id="{69ED3991-9E17-417A-8FE7-4EE1E488E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5685" y="682021"/>
            <a:ext cx="1441707" cy="1441707"/>
          </a:xfrm>
          <a:prstGeom prst="rect">
            <a:avLst/>
          </a:prstGeom>
        </p:spPr>
      </p:pic>
    </p:spTree>
    <p:extLst>
      <p:ext uri="{BB962C8B-B14F-4D97-AF65-F5344CB8AC3E}">
        <p14:creationId xmlns:p14="http://schemas.microsoft.com/office/powerpoint/2010/main" val="10545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555918D-DE3D-4E0F-A613-E14BC4028E55}"/>
              </a:ext>
            </a:extLst>
          </p:cNvPr>
          <p:cNvSpPr txBox="1"/>
          <p:nvPr/>
        </p:nvSpPr>
        <p:spPr>
          <a:xfrm>
            <a:off x="139492" y="1259632"/>
            <a:ext cx="6718508" cy="338554"/>
          </a:xfrm>
          <a:prstGeom prst="rect">
            <a:avLst/>
          </a:prstGeom>
          <a:noFill/>
        </p:spPr>
        <p:txBody>
          <a:bodyPr wrap="square" rtlCol="0">
            <a:spAutoFit/>
          </a:bodyPr>
          <a:lstStyle/>
          <a:p>
            <a:r>
              <a:rPr lang="fr-FR">
                <a:latin typeface="Rimbo" panose="00000500000000000000" pitchFamily="50" charset="0"/>
              </a:rPr>
              <a:t>UFOBABY les leviers pédagogiques </a:t>
            </a:r>
          </a:p>
        </p:txBody>
      </p:sp>
      <p:sp>
        <p:nvSpPr>
          <p:cNvPr id="6" name="ZoneTexte 5">
            <a:extLst>
              <a:ext uri="{FF2B5EF4-FFF2-40B4-BE49-F238E27FC236}">
                <a16:creationId xmlns:a16="http://schemas.microsoft.com/office/drawing/2014/main" id="{7E5396CA-7DCA-464C-B943-41AF94558D64}"/>
              </a:ext>
            </a:extLst>
          </p:cNvPr>
          <p:cNvSpPr txBox="1"/>
          <p:nvPr/>
        </p:nvSpPr>
        <p:spPr>
          <a:xfrm>
            <a:off x="170324" y="5148064"/>
            <a:ext cx="4626828" cy="3081356"/>
          </a:xfrm>
          <a:prstGeom prst="rect">
            <a:avLst/>
          </a:prstGeom>
          <a:noFill/>
        </p:spPr>
        <p:txBody>
          <a:bodyPr wrap="square">
            <a:spAutoFit/>
          </a:bodyPr>
          <a:lstStyle/>
          <a:p>
            <a:pPr algn="just">
              <a:lnSpc>
                <a:spcPct val="107000"/>
              </a:lnSpc>
              <a:spcAft>
                <a:spcPts val="800"/>
              </a:spcAft>
            </a:pPr>
            <a:endParaRPr lang="fr-FR" sz="240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fr-FR" sz="2400" b="1" i="1">
                <a:effectLst/>
                <a:latin typeface="+mj-lt"/>
                <a:ea typeface="Calibri" panose="020F0502020204030204" pitchFamily="34" charset="0"/>
                <a:cs typeface="Times New Roman" panose="02020603050405020304" pitchFamily="18" charset="0"/>
              </a:rPr>
              <a:t>La santé des tout-</a:t>
            </a:r>
            <a:r>
              <a:rPr lang="fr-FR" sz="2400" b="1" i="1" err="1">
                <a:effectLst/>
                <a:latin typeface="+mj-lt"/>
                <a:ea typeface="Calibri" panose="020F0502020204030204" pitchFamily="34" charset="0"/>
                <a:cs typeface="Times New Roman" panose="02020603050405020304" pitchFamily="18" charset="0"/>
              </a:rPr>
              <a:t>petit.e.s</a:t>
            </a:r>
            <a:r>
              <a:rPr lang="fr-FR" sz="2400" b="1" i="1">
                <a:effectLst/>
                <a:latin typeface="+mj-lt"/>
                <a:ea typeface="Calibri" panose="020F0502020204030204" pitchFamily="34" charset="0"/>
                <a:cs typeface="Times New Roman" panose="02020603050405020304" pitchFamily="18" charset="0"/>
              </a:rPr>
              <a:t> </a:t>
            </a:r>
            <a:r>
              <a:rPr lang="fr-FR" sz="2400">
                <a:effectLst/>
                <a:latin typeface="+mj-lt"/>
                <a:ea typeface="Calibri" panose="020F0502020204030204" pitchFamily="34" charset="0"/>
                <a:cs typeface="Times New Roman" panose="02020603050405020304" pitchFamily="18" charset="0"/>
              </a:rPr>
              <a:t>| </a:t>
            </a:r>
            <a:r>
              <a:rPr lang="fr-FR" sz="2400" err="1">
                <a:effectLst/>
                <a:latin typeface="+mj-lt"/>
                <a:ea typeface="Calibri" panose="020F0502020204030204" pitchFamily="34" charset="0"/>
                <a:cs typeface="Times New Roman" panose="02020603050405020304" pitchFamily="18" charset="0"/>
              </a:rPr>
              <a:t>Ufo</a:t>
            </a:r>
            <a:r>
              <a:rPr lang="fr-FR" sz="2400">
                <a:effectLst/>
                <a:latin typeface="+mj-lt"/>
                <a:ea typeface="Calibri" panose="020F0502020204030204" pitchFamily="34" charset="0"/>
                <a:cs typeface="Times New Roman" panose="02020603050405020304" pitchFamily="18" charset="0"/>
              </a:rPr>
              <a:t> baby est un dispositif qui permet de prendre conscience </a:t>
            </a:r>
            <a:r>
              <a:rPr lang="fr-FR">
                <a:latin typeface="+mj-lt"/>
                <a:ea typeface="Calibri" panose="020F0502020204030204" pitchFamily="34" charset="0"/>
                <a:cs typeface="Times New Roman" panose="02020603050405020304" pitchFamily="18" charset="0"/>
              </a:rPr>
              <a:t>de</a:t>
            </a:r>
            <a:r>
              <a:rPr lang="fr-FR" sz="2400">
                <a:effectLst/>
                <a:latin typeface="+mj-lt"/>
                <a:ea typeface="Calibri" panose="020F0502020204030204" pitchFamily="34" charset="0"/>
                <a:cs typeface="Times New Roman" panose="02020603050405020304" pitchFamily="18" charset="0"/>
              </a:rPr>
              <a:t> l’importance de l’activité physique pour les 0-3 ans dans un contexte </a:t>
            </a:r>
            <a:r>
              <a:rPr lang="fr-FR">
                <a:latin typeface="+mj-lt"/>
                <a:ea typeface="Calibri" panose="020F0502020204030204" pitchFamily="34" charset="0"/>
                <a:cs typeface="Times New Roman" panose="02020603050405020304" pitchFamily="18" charset="0"/>
              </a:rPr>
              <a:t>d</a:t>
            </a:r>
            <a:r>
              <a:rPr lang="fr-FR" sz="2400">
                <a:effectLst/>
                <a:latin typeface="+mj-lt"/>
                <a:ea typeface="Calibri" panose="020F0502020204030204" pitchFamily="34" charset="0"/>
                <a:cs typeface="Times New Roman" panose="02020603050405020304" pitchFamily="18" charset="0"/>
              </a:rPr>
              <a:t>e sédentarité exacerbée. Les études montrent que les enfants de 0 à 6 ans aussi n’atteignent pas la durée d’activité proposée par les recommandations. Cette recommandation suggère 60 minutes d’activités par jour, combinées à une absence d’inactivité pendant plus de 60 minutes consécutives. </a:t>
            </a:r>
            <a:endParaRPr lang="fr-FR" sz="2400">
              <a:effectLst/>
              <a:latin typeface="+mj-lt"/>
              <a:ea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8E29BAA0-7311-49BE-8EAE-281012C44A4A}"/>
              </a:ext>
            </a:extLst>
          </p:cNvPr>
          <p:cNvSpPr txBox="1"/>
          <p:nvPr/>
        </p:nvSpPr>
        <p:spPr>
          <a:xfrm>
            <a:off x="1660587" y="1900264"/>
            <a:ext cx="5047535" cy="3498265"/>
          </a:xfrm>
          <a:prstGeom prst="rect">
            <a:avLst/>
          </a:prstGeom>
          <a:noFill/>
        </p:spPr>
        <p:txBody>
          <a:bodyPr wrap="square">
            <a:spAutoFit/>
          </a:bodyPr>
          <a:lstStyle/>
          <a:p>
            <a:pPr algn="just">
              <a:lnSpc>
                <a:spcPct val="107000"/>
              </a:lnSpc>
              <a:spcAft>
                <a:spcPts val="800"/>
              </a:spcAft>
            </a:pPr>
            <a:r>
              <a:rPr lang="fr-FR" b="1" i="1">
                <a:latin typeface="+mj-lt"/>
                <a:ea typeface="Calibri" panose="020F0502020204030204" pitchFamily="34" charset="0"/>
                <a:cs typeface="Times New Roman" panose="02020603050405020304" pitchFamily="18" charset="0"/>
              </a:rPr>
              <a:t>L’</a:t>
            </a:r>
            <a:r>
              <a:rPr lang="fr-FR" b="1" i="1" err="1">
                <a:latin typeface="+mj-lt"/>
                <a:ea typeface="Calibri" panose="020F0502020204030204" pitchFamily="34" charset="0"/>
                <a:cs typeface="Times New Roman" panose="02020603050405020304" pitchFamily="18" charset="0"/>
              </a:rPr>
              <a:t>outdoor</a:t>
            </a:r>
            <a:r>
              <a:rPr lang="fr-FR" b="1" i="1">
                <a:latin typeface="+mj-lt"/>
                <a:ea typeface="Calibri" panose="020F0502020204030204" pitchFamily="34" charset="0"/>
                <a:cs typeface="Times New Roman" panose="02020603050405020304" pitchFamily="18" charset="0"/>
              </a:rPr>
              <a:t> | </a:t>
            </a:r>
            <a:r>
              <a:rPr lang="fr-FR">
                <a:latin typeface="+mj-lt"/>
                <a:ea typeface="Calibri" panose="020F0502020204030204" pitchFamily="34" charset="0"/>
                <a:cs typeface="Times New Roman" panose="02020603050405020304" pitchFamily="18" charset="0"/>
              </a:rPr>
              <a:t>La pratique en extérieur possède une plus value sur la pratique en intérieur. Elle développe davantage de créativité chez l’enfant stimulée sur le plan sensorimoteur et lui permet la découverte du monde dans lequel il vit. Aussi le contact avec la nature, quelque soit la forme qu’il prend, est un facteur d’amélioration de leur santé. Leur taux d’hormone de stress est plus bas. Les enfants qui côtoient davantage la nature sont plus autonomes et ont 10% de concentration et de mémorisation en plus. Les bienfaits se remarquent aussi chez les </a:t>
            </a:r>
            <a:r>
              <a:rPr lang="fr-FR" err="1">
                <a:latin typeface="+mj-lt"/>
                <a:ea typeface="Calibri" panose="020F0502020204030204" pitchFamily="34" charset="0"/>
                <a:cs typeface="Times New Roman" panose="02020603050405020304" pitchFamily="18" charset="0"/>
              </a:rPr>
              <a:t>animateur.rice.s</a:t>
            </a:r>
            <a:r>
              <a:rPr lang="fr-FR">
                <a:latin typeface="+mj-lt"/>
                <a:ea typeface="Calibri" panose="020F0502020204030204" pitchFamily="34" charset="0"/>
                <a:cs typeface="Times New Roman" panose="02020603050405020304" pitchFamily="18" charset="0"/>
              </a:rPr>
              <a:t> au contact de la nature et pour casser la routine. </a:t>
            </a:r>
          </a:p>
        </p:txBody>
      </p:sp>
      <p:pic>
        <p:nvPicPr>
          <p:cNvPr id="8" name="Graphic 2">
            <a:extLst>
              <a:ext uri="{FF2B5EF4-FFF2-40B4-BE49-F238E27FC236}">
                <a16:creationId xmlns:a16="http://schemas.microsoft.com/office/drawing/2014/main" id="{02573985-9DFA-4337-A209-43F6ED65FB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646786">
            <a:off x="172322" y="2414550"/>
            <a:ext cx="1265455" cy="1435600"/>
          </a:xfrm>
          <a:prstGeom prst="rect">
            <a:avLst/>
          </a:prstGeom>
          <a:effectLst>
            <a:outerShdw blurRad="228600" dist="38100" dir="8100000" algn="tr" rotWithShape="0">
              <a:prstClr val="black">
                <a:alpha val="24000"/>
              </a:prstClr>
            </a:outerShdw>
          </a:effectLst>
        </p:spPr>
      </p:pic>
      <p:pic>
        <p:nvPicPr>
          <p:cNvPr id="11" name="Graphic 2">
            <a:extLst>
              <a:ext uri="{FF2B5EF4-FFF2-40B4-BE49-F238E27FC236}">
                <a16:creationId xmlns:a16="http://schemas.microsoft.com/office/drawing/2014/main" id="{BEF3B3F4-ED24-45AB-AA8D-5ED4CCE512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32223">
            <a:off x="4997036" y="5673185"/>
            <a:ext cx="1265455" cy="1435600"/>
          </a:xfrm>
          <a:prstGeom prst="rect">
            <a:avLst/>
          </a:prstGeom>
          <a:effectLst>
            <a:outerShdw blurRad="228600" dist="38100" dir="8100000" algn="tr" rotWithShape="0">
              <a:prstClr val="black">
                <a:alpha val="24000"/>
              </a:prstClr>
            </a:outerShdw>
          </a:effectLst>
        </p:spPr>
      </p:pic>
    </p:spTree>
    <p:extLst>
      <p:ext uri="{BB962C8B-B14F-4D97-AF65-F5344CB8AC3E}">
        <p14:creationId xmlns:p14="http://schemas.microsoft.com/office/powerpoint/2010/main" val="1187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10" descr="Une image contenant mur, intérieur&#10;&#10;Description générée automatiquement">
            <a:extLst>
              <a:ext uri="{FF2B5EF4-FFF2-40B4-BE49-F238E27FC236}">
                <a16:creationId xmlns:a16="http://schemas.microsoft.com/office/drawing/2014/main" id="{D36ADB1E-81C3-478A-80F7-1B5FF19ECB13}"/>
              </a:ext>
            </a:extLst>
          </p:cNvPr>
          <p:cNvPicPr>
            <a:picLocks noChangeAspect="1"/>
          </p:cNvPicPr>
          <p:nvPr/>
        </p:nvPicPr>
        <p:blipFill>
          <a:blip r:embed="rId2"/>
          <a:srcRect l="16715" r="16715"/>
          <a:stretch>
            <a:fillRect/>
          </a:stretch>
        </p:blipFill>
        <p:spPr>
          <a:xfrm rot="16200000">
            <a:off x="3259072" y="1086511"/>
            <a:ext cx="1699396" cy="1701845"/>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pic>
      <p:pic>
        <p:nvPicPr>
          <p:cNvPr id="5" name="Espace réservé pour une image  12" descr="Une image contenant personne, intérieur&#10;&#10;Description générée automatiquement">
            <a:extLst>
              <a:ext uri="{FF2B5EF4-FFF2-40B4-BE49-F238E27FC236}">
                <a16:creationId xmlns:a16="http://schemas.microsoft.com/office/drawing/2014/main" id="{34CA9154-C865-4EDD-930C-3896C5E76471}"/>
              </a:ext>
            </a:extLst>
          </p:cNvPr>
          <p:cNvPicPr>
            <a:picLocks noChangeAspect="1"/>
          </p:cNvPicPr>
          <p:nvPr/>
        </p:nvPicPr>
        <p:blipFill>
          <a:blip r:embed="rId3"/>
          <a:srcRect l="16667" r="16667"/>
          <a:stretch>
            <a:fillRect/>
          </a:stretch>
        </p:blipFill>
        <p:spPr>
          <a:xfrm>
            <a:off x="4509120" y="1732967"/>
            <a:ext cx="2070471" cy="2070471"/>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pic>
      <p:sp>
        <p:nvSpPr>
          <p:cNvPr id="6" name="Ellipse 5">
            <a:extLst>
              <a:ext uri="{FF2B5EF4-FFF2-40B4-BE49-F238E27FC236}">
                <a16:creationId xmlns:a16="http://schemas.microsoft.com/office/drawing/2014/main" id="{818AA270-B0CA-4D29-804B-9C73422C90E5}"/>
              </a:ext>
            </a:extLst>
          </p:cNvPr>
          <p:cNvSpPr/>
          <p:nvPr/>
        </p:nvSpPr>
        <p:spPr>
          <a:xfrm>
            <a:off x="246640" y="3457538"/>
            <a:ext cx="1292826" cy="1187649"/>
          </a:xfrm>
          <a:prstGeom prst="ellipse">
            <a:avLst/>
          </a:prstGeom>
          <a:gradFill flip="none" rotWithShape="1">
            <a:gsLst>
              <a:gs pos="0">
                <a:srgbClr val="FAD900"/>
              </a:gs>
              <a:gs pos="32000">
                <a:srgbClr val="EE8019"/>
              </a:gs>
              <a:gs pos="68000">
                <a:srgbClr val="B63388"/>
              </a:gs>
              <a:gs pos="100000">
                <a:srgbClr val="811A7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91AF68E-9513-41FF-BE26-C0A9517DBDA8}"/>
              </a:ext>
            </a:extLst>
          </p:cNvPr>
          <p:cNvSpPr txBox="1"/>
          <p:nvPr/>
        </p:nvSpPr>
        <p:spPr>
          <a:xfrm>
            <a:off x="413530" y="3810860"/>
            <a:ext cx="5688632" cy="584775"/>
          </a:xfrm>
          <a:prstGeom prst="rect">
            <a:avLst/>
          </a:prstGeom>
          <a:noFill/>
        </p:spPr>
        <p:txBody>
          <a:bodyPr wrap="square">
            <a:spAutoFit/>
          </a:bodyPr>
          <a:lstStyle/>
          <a:p>
            <a:r>
              <a:rPr lang="fr-FR">
                <a:latin typeface="Arial Rounded MT Bold" panose="020F0704030504030204" pitchFamily="34" charset="0"/>
              </a:rPr>
              <a:t>Le dispositif </a:t>
            </a:r>
            <a:r>
              <a:rPr lang="fr-FR" err="1">
                <a:latin typeface="Arial Rounded MT Bold" panose="020F0704030504030204" pitchFamily="34" charset="0"/>
              </a:rPr>
              <a:t>Ufobaby</a:t>
            </a:r>
            <a:r>
              <a:rPr lang="fr-FR">
                <a:latin typeface="Arial Rounded MT Bold" panose="020F0704030504030204" pitchFamily="34" charset="0"/>
              </a:rPr>
              <a:t> participe à l’éveil moteur de l’enfant selon : </a:t>
            </a:r>
          </a:p>
        </p:txBody>
      </p:sp>
      <p:sp>
        <p:nvSpPr>
          <p:cNvPr id="10" name="ZoneTexte 9">
            <a:extLst>
              <a:ext uri="{FF2B5EF4-FFF2-40B4-BE49-F238E27FC236}">
                <a16:creationId xmlns:a16="http://schemas.microsoft.com/office/drawing/2014/main" id="{983D91B5-D325-455C-898F-65EA4C13E024}"/>
              </a:ext>
            </a:extLst>
          </p:cNvPr>
          <p:cNvSpPr txBox="1"/>
          <p:nvPr/>
        </p:nvSpPr>
        <p:spPr>
          <a:xfrm>
            <a:off x="808987" y="4779030"/>
            <a:ext cx="5770604" cy="2632003"/>
          </a:xfrm>
          <a:prstGeom prst="rect">
            <a:avLst/>
          </a:prstGeom>
          <a:noFill/>
        </p:spPr>
        <p:txBody>
          <a:bodyPr wrap="square">
            <a:spAutoFit/>
          </a:bodyPr>
          <a:lstStyle/>
          <a:p>
            <a:pPr marL="342900" indent="-342900">
              <a:lnSpc>
                <a:spcPct val="150000"/>
              </a:lnSpc>
              <a:buFont typeface="Calibri" panose="020F0502020204030204" pitchFamily="34" charset="0"/>
              <a:buChar char="֍"/>
            </a:pPr>
            <a:r>
              <a:rPr lang="fr-FR"/>
              <a:t> Une offre multisports source de diversité </a:t>
            </a:r>
          </a:p>
          <a:p>
            <a:pPr marL="342900" indent="-342900">
              <a:lnSpc>
                <a:spcPct val="150000"/>
              </a:lnSpc>
              <a:buFont typeface="Calibri" panose="020F0502020204030204" pitchFamily="34" charset="0"/>
              <a:buChar char="֍"/>
            </a:pPr>
            <a:r>
              <a:rPr lang="fr-FR"/>
              <a:t> Des situations pédagogiques adaptées </a:t>
            </a:r>
          </a:p>
          <a:p>
            <a:pPr marL="342900" indent="-342900">
              <a:lnSpc>
                <a:spcPct val="150000"/>
              </a:lnSpc>
              <a:buFont typeface="Calibri" panose="020F0502020204030204" pitchFamily="34" charset="0"/>
              <a:buChar char="֍"/>
            </a:pPr>
            <a:r>
              <a:rPr lang="fr-FR"/>
              <a:t> Une exploration motrice dans un environnement varié </a:t>
            </a:r>
          </a:p>
          <a:p>
            <a:pPr marL="342900" indent="-342900">
              <a:lnSpc>
                <a:spcPct val="150000"/>
              </a:lnSpc>
              <a:buFont typeface="Calibri" panose="020F0502020204030204" pitchFamily="34" charset="0"/>
              <a:buChar char="֍"/>
            </a:pPr>
            <a:r>
              <a:rPr lang="fr-FR"/>
              <a:t> La confiance en ses capacités primant sur l’acquisition à tout prix</a:t>
            </a:r>
          </a:p>
          <a:p>
            <a:pPr marL="342900" indent="-342900">
              <a:lnSpc>
                <a:spcPct val="150000"/>
              </a:lnSpc>
              <a:buFont typeface="Calibri" panose="020F0502020204030204" pitchFamily="34" charset="0"/>
              <a:buChar char="֍"/>
            </a:pPr>
            <a:r>
              <a:rPr lang="fr-FR"/>
              <a:t> Une relation parents &amp; enfants privilégiée </a:t>
            </a:r>
          </a:p>
          <a:p>
            <a:pPr marL="342900" indent="-342900">
              <a:lnSpc>
                <a:spcPct val="150000"/>
              </a:lnSpc>
              <a:buFont typeface="Calibri" panose="020F0502020204030204" pitchFamily="34" charset="0"/>
              <a:buChar char="֍"/>
            </a:pPr>
            <a:r>
              <a:rPr lang="fr-FR"/>
              <a:t> Une ambiance détendue et bienveillante </a:t>
            </a:r>
          </a:p>
        </p:txBody>
      </p:sp>
      <p:pic>
        <p:nvPicPr>
          <p:cNvPr id="3" name="Image 2" descr="Une image contenant graphiques vectoriels, jouet&#10;&#10;Description générée automatiquement">
            <a:extLst>
              <a:ext uri="{FF2B5EF4-FFF2-40B4-BE49-F238E27FC236}">
                <a16:creationId xmlns:a16="http://schemas.microsoft.com/office/drawing/2014/main" id="{60B0D811-9495-4256-87A9-2F5DE5C69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3688" y="6444208"/>
            <a:ext cx="1610650" cy="1610650"/>
          </a:xfrm>
          <a:prstGeom prst="rect">
            <a:avLst/>
          </a:prstGeom>
        </p:spPr>
      </p:pic>
      <p:pic>
        <p:nvPicPr>
          <p:cNvPr id="9" name="Espace réservé pour une image  10" descr="Une image contenant mur, intérieur&#10;&#10;Description générée automatiquement">
            <a:extLst>
              <a:ext uri="{FF2B5EF4-FFF2-40B4-BE49-F238E27FC236}">
                <a16:creationId xmlns:a16="http://schemas.microsoft.com/office/drawing/2014/main" id="{1A8D6A1B-23E9-4D0F-B751-00F2091AAE17}"/>
              </a:ext>
            </a:extLst>
          </p:cNvPr>
          <p:cNvPicPr>
            <a:picLocks noChangeAspect="1"/>
          </p:cNvPicPr>
          <p:nvPr/>
        </p:nvPicPr>
        <p:blipFill>
          <a:blip r:embed="rId2"/>
          <a:srcRect l="16715" r="16715"/>
          <a:stretch>
            <a:fillRect/>
          </a:stretch>
        </p:blipFill>
        <p:spPr>
          <a:xfrm rot="16200000">
            <a:off x="3286210" y="1114392"/>
            <a:ext cx="1699396" cy="1701845"/>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pic>
    </p:spTree>
    <p:extLst>
      <p:ext uri="{BB962C8B-B14F-4D97-AF65-F5344CB8AC3E}">
        <p14:creationId xmlns:p14="http://schemas.microsoft.com/office/powerpoint/2010/main" val="752967976"/>
      </p:ext>
    </p:extLst>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25000" smtClean="0">
            <a:ln>
              <a:noFill/>
            </a:ln>
            <a:solidFill>
              <a:schemeClr val="tx1"/>
            </a:solidFill>
            <a:effectLst/>
            <a:latin typeface="Arial" panose="020B0604020202020204" pitchFamily="34"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25000" smtClean="0">
            <a:ln>
              <a:noFill/>
            </a:ln>
            <a:solidFill>
              <a:schemeClr val="tx1"/>
            </a:solidFill>
            <a:effectLst/>
            <a:latin typeface="Arial" panose="020B0604020202020204" pitchFamily="34" charset="0"/>
            <a:ea typeface="ヒラギノ角ゴ Pro W3" pitchFamily="48"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3" id="{4DBA1FB8-AA10-4900-9D84-7A1B56C4D3D2}" vid="{3A0F0810-A469-4209-8770-E09AB19F3FF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7A36F0C2F77F479083741AD3F46634" ma:contentTypeVersion="19" ma:contentTypeDescription="Crée un document." ma:contentTypeScope="" ma:versionID="e80252452d6d9df817c05c62f8651ec6">
  <xsd:schema xmlns:xsd="http://www.w3.org/2001/XMLSchema" xmlns:xs="http://www.w3.org/2001/XMLSchema" xmlns:p="http://schemas.microsoft.com/office/2006/metadata/properties" xmlns:ns2="bcfde8a2-9052-4a63-bdd4-1cd7d5876f53" xmlns:ns3="3b0ab1b1-13d9-4956-bef2-63ea69f78632" targetNamespace="http://schemas.microsoft.com/office/2006/metadata/properties" ma:root="true" ma:fieldsID="110b33cbde923ed2855d1e0b673e01cb" ns2:_="" ns3:_="">
    <xsd:import namespace="bcfde8a2-9052-4a63-bdd4-1cd7d5876f53"/>
    <xsd:import namespace="3b0ab1b1-13d9-4956-bef2-63ea69f7863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Secteu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fde8a2-9052-4a63-bdd4-1cd7d5876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Secteur" ma:index="21" nillable="true" ma:displayName="Secteur" ma:format="Dropdown" ma:indexed="true" ma:internalName="Secteur">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fe123620-fe9b-4cb0-aa31-c44e5f5594c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b0ab1b1-13d9-4956-bef2-63ea69f7863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875cb7c3-e504-4f61-a146-e8c7273910fa}" ma:internalName="TaxCatchAll" ma:showField="CatchAllData" ma:web="3b0ab1b1-13d9-4956-bef2-63ea69f78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cteur xmlns="bcfde8a2-9052-4a63-bdd4-1cd7d5876f53" xsi:nil="true"/>
    <TaxCatchAll xmlns="3b0ab1b1-13d9-4956-bef2-63ea69f78632" xsi:nil="true"/>
    <lcf76f155ced4ddcb4097134ff3c332f xmlns="bcfde8a2-9052-4a63-bdd4-1cd7d5876f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98E13C-05BD-433B-B9F0-E244EE797323}">
  <ds:schemaRefs>
    <ds:schemaRef ds:uri="3b0ab1b1-13d9-4956-bef2-63ea69f78632"/>
    <ds:schemaRef ds:uri="bcfde8a2-9052-4a63-bdd4-1cd7d5876f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FCA662-6A65-43C6-9CD1-E984C322BE11}">
  <ds:schemaRefs>
    <ds:schemaRef ds:uri="http://schemas.microsoft.com/sharepoint/v3/contenttype/forms"/>
  </ds:schemaRefs>
</ds:datastoreItem>
</file>

<file path=customXml/itemProps3.xml><?xml version="1.0" encoding="utf-8"?>
<ds:datastoreItem xmlns:ds="http://schemas.openxmlformats.org/officeDocument/2006/customXml" ds:itemID="{F280DF66-4BEB-45BB-BFAB-0DFBA90D8E64}">
  <ds:schemaRefs>
    <ds:schemaRef ds:uri="3b0ab1b1-13d9-4956-bef2-63ea69f78632"/>
    <ds:schemaRef ds:uri="bcfde8a2-9052-4a63-bdd4-1cd7d5876f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UFOLEP-ModelePPT</Template>
  <Application>Microsoft Office PowerPoint</Application>
  <PresentationFormat>On-screen Show (4:3)</PresentationFormat>
  <Slides>31</Slides>
  <Notes>4</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Nouvelle présentation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principaux objectifs de l’Ufobaby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Fanny SARRAIL-BRASSENS</dc:creator>
  <cp:revision>1</cp:revision>
  <cp:lastPrinted>2023-06-19T13:58:44Z</cp:lastPrinted>
  <dcterms:created xsi:type="dcterms:W3CDTF">2018-10-26T08:52:04Z</dcterms:created>
  <dcterms:modified xsi:type="dcterms:W3CDTF">2023-06-27T13:29:27Z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0x010100687A36F0C2F77F479083741AD3F46634</vt:lpwstr>
  </property>
  <property fmtid="{D5CDD505-2E9C-101B-9397-08002B2CF9AE}" pid="3" name="MediaServiceImageTags">
    <vt:lpwstr/>
  </property>
  <property fmtid="{D5CDD505-2E9C-101B-9397-08002B2CF9AE}" pid="4" name="Droits?">
    <vt:bool>false</vt:bool>
  </property>
</Properties>
</file>